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525000" cy="53467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63EFB-79F9-4ECB-95BA-38F8E516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FA56D-1B74-4298-B006-67895A63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B65BA-4361-4AE1-BFCF-030D357E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47F5F-1D15-402C-9FB7-4A2B5CE28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0E7E0-D3C1-4CF6-898E-ED84C1A7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D74F5-B4B7-4A1E-B24B-94E5C3D0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A8FB0-8C6C-4831-A063-4984F636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2CAFC-3818-4506-8F3B-E51B572EF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2DCE0-B535-4253-9D7C-B911C4E1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9EF8F-C341-46A3-AAAB-A056916E7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06F55-F742-46F5-9B4C-BF20DFEB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3211204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29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828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常见急救知识培训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2381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培训师资力量与资源保障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194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78090" y="1452518"/>
            <a:ext cx="2875673" cy="287567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1452518"/>
            <a:ext cx="2346925" cy="287567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3248" y="4582265"/>
            <a:ext cx="445312" cy="445312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57411" y="4804921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9409" y="1723837"/>
            <a:ext cx="2333036" cy="233303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4451" y="-2665986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054511" y="1223480"/>
            <a:ext cx="497251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知识培训是基于社会上经常出现的急救知识缺乏现象，为了提高公众的急救能力而开展的培训项目。这种现象通常表现为：当意外发生时，由于缺乏专业的急救知识和技能，人们往往无法及时、有效地进行施救，导致伤者错过最佳救治时机，甚至失去生命。因此，开展急救知识培训是非常必要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23288" y="7338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>
            <a:alphaModFix/>
          </a:blip>
          <a:srcRect l="18792" r="18792"/>
          <a:stretch>
            <a:fillRect/>
          </a:stretch>
        </p:blipFill>
        <p:spPr>
          <a:xfrm>
            <a:off x="1284553" y="1758981"/>
            <a:ext cx="2262748" cy="2262748"/>
          </a:xfrm>
          <a:prstGeom prst="ellipse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594471" y="1126139"/>
            <a:ext cx="2238375" cy="17538"/>
          </a:xfrm>
          <a:prstGeom prst="rect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61036" y="1219149"/>
            <a:ext cx="1996440" cy="15261"/>
          </a:xfrm>
          <a:prstGeom prst="rect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041432" y="1045019"/>
            <a:ext cx="1662739" cy="17538"/>
          </a:xfrm>
          <a:prstGeom prst="rect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083" r="15083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提高公众的急救意识和技能水平，使其能够在意外发生时迅速、有效地进行施救。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增强公众的安全防范意识和能力，预防意外事件的发生。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提高社会的整体应急反应能力，降低意外事件造成的损失和影响。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194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847712" y="2290542"/>
            <a:ext cx="2549233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心肺复苏是急救知识培训的重要内容之一，包括胸外按压、人工呼吸和AED的使用。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991588" y="1613123"/>
            <a:ext cx="3685699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tailEnd type="oval"/>
          </a:ln>
        </p:spPr>
      </p:cxnSp>
      <p:sp>
        <p:nvSpPr>
          <p:cNvPr id="13" name="TextBox 13"/>
          <p:cNvSpPr txBox="1"/>
          <p:nvPr/>
        </p:nvSpPr>
        <p:spPr>
          <a:xfrm>
            <a:off x="6107564" y="2290542"/>
            <a:ext cx="2569723" cy="1676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心肺复苏是针对心脏骤停患者的紧急救治措施，通过胸外按压和人工呼吸来维持患者的心脏和呼吸功能，同时等待急救人员的到来。在培训中，学员需要学习正确的按压位置、按压深度和频率以及人工呼吸的方法，并熟练掌握AED的使用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47712" y="1613123"/>
            <a:ext cx="3242802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心肺复苏（CPR）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268148" y="-1705956"/>
            <a:ext cx="2796500" cy="279650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止血与包扎是处理外伤的关键步骤，包括止血带的使用、伤口清洁和包扎方法等。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止血与包扎是急救知识培训中的基础技能之一，对于处理各种外伤非常重要。学员需要学习止血带的使用方法，包括正确的绑扎位置和压力调节，以及伤口的清洁和包扎技巧。此外，还应掌握不同类型伤口的包扎方法，如环形包扎、螺旋包扎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headEnd type="oval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2792730" y="1494759"/>
            <a:ext cx="6075734" cy="4381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急性中毒处理包括中毒症状识别、紧急处理和解毒剂的使用等。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5355" y="3485484"/>
            <a:ext cx="6098715" cy="9334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中毒是一种紧急情况，需要及时的识别和处理。在培训中，学员需要学习常见中毒症状的识别方法，如呼吸困难、呕吐、抽搐等，同时掌握紧急处理措施，如催吐、洗胃等。此外，还应了解不同类型中毒的解毒剂使用方法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急性中毒处理</a:t>
            </a:r>
          </a:p>
        </p:txBody>
      </p:sp>
      <p:sp>
        <p:nvSpPr>
          <p:cNvPr id="33" name="AutoShape 33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flipH="1">
            <a:off x="541492" y="1709912"/>
            <a:ext cx="655247" cy="655247"/>
          </a:xfrm>
          <a:prstGeom prst="ellipse">
            <a:avLst/>
          </a:prstGeom>
          <a:solidFill>
            <a:schemeClr val="accent1">
              <a:alpha val="2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950711" y="3485484"/>
            <a:ext cx="973910" cy="97391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4315" y="974468"/>
            <a:ext cx="3871513" cy="373309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07278" y="974468"/>
            <a:ext cx="3871513" cy="3733095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002411" y="1222669"/>
            <a:ext cx="329302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02411" y="2062496"/>
            <a:ext cx="3353499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常见急症处理包括高热、低血糖、晕厥等常见病症的紧急处理方法。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166285" y="1222669"/>
            <a:ext cx="329302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6285" y="2062496"/>
            <a:ext cx="3353499" cy="1428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常见急症处理是急救知识培训中的重要内容之一，对于保障患者的生命安全至关重要。学员需要学习常见病症的紧急处理方法，如高热患者的物理降温方法、低血糖患者的糖分补充方法、晕厥患者的急救措施等。此外，还应了解不同病症的处理要点和注意事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常见急症处理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https://d.book118.com/095132112043011043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2024-09-04T21:40:45.921</cp:lastPrinted>
  <dcterms:created xsi:type="dcterms:W3CDTF">2024-09-04T13:40:45Z</dcterms:created>
  <dcterms:modified xsi:type="dcterms:W3CDTF">2024-09-04T13:40:47Z</dcterms:modified>
</cp:coreProperties>
</file>