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444C10-723F-49EE-AC24-E9C5F66445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32EE52-17DA-478E-B5DE-6471DD5AE8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D10FF0-E8A6-4542-93B8-90D087ECD7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48D164-D676-4269-9EFD-759CE89473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80390FB-51A1-4872-93FE-CB0B016B9C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E86D614-AF55-4331-82C6-C7D81DCA38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6E2C94-3173-4C15-A756-FF7F9EE364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343EBC-8A54-4119-A0A5-5F76833061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20A620-7BEB-4AC8-BD50-DC7A658180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030058-6E09-4F46-85FD-5D455E988D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0ACEF1-4853-47AA-BE76-9AFB6DA1B3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5132343102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培养健康的性心理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性心理概述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培养健康的性心理的方法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性心理问题的预防和处理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t="4036" b="403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性心理是指个体在性方面的心理活动和心理特征，包括性认知、性情感、性意志和性行为等多个方面。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健康的性心理是指个体在性方面拥有积极、健康、平衡和稳定的心理状态，能够正确认识和对待自己的性需求和性行为，并保持良好的性心理健康。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主题简介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培养健康的性心理有助于预防和解决性心理问题，减少性心理健康问题对个体和社会的影响。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培养健康的性心理有助于个体全面发展和身心健康，提高生活质量。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培养健康的性心理有助于建立积极、健康、平等、尊重的性关系，促进家庭和社会的和谐与稳定。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性心理概述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293" b="1529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性心理的定义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性心理是指在性生物学特征基础上，与性相关的人类心理活动，包括性认知、性情感和性意志等。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性心理是人类心理的重要组成部分，与个体的生理特征、性别认同和情感生活等方面密切相关。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性认知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指个体对性的认知和理解，包括对自身和异性的生理结构、性行为和性健康等方面的认识。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性情感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指个体在性方面的情感体验，包括对性的喜好、厌恶、焦虑、羞耻等情感反应。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性意志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指个体在性方面的意志力和决策能力，包括对自身性行为的控制和选择、对性健康问题的积极态度和行动等。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性心理的构成要素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9488" r="2948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婴儿期是性心理发展的起点，主要是对自身和周围环境的感知和探索，建立起对性的初步认识。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婴儿期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儿童期是个体性心理发展的重要阶段，主要是对性别角色的认识和性别认同的形成，建立起对性的基本认知。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儿童期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青少年期是个体性心理发展的关键阶段，主要是对自身性征的认识和异性关系的处理，形成较为成熟的性心理。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青少年期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成年期是个体性心理发展的成熟阶段，主要是对自身性需求和性行为的控制和调节，形成稳定的性心理状态。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成年期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性心理发展的阶段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培养健康的性心理的方法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接受自己的性身份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无论性别、性取向或性身份如何，每个人都应该接受和尊重自己的性身份，并认识到性身份是个人自由选择的权利。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坦然面对自己的性感受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在性方面，每个人都有自己的感受和体验，坦然面对和分享这些感受有助于增强自我认知和自我接纳。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了解自己的性需求和性偏好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认识自己的性心理特点，包括对性的兴趣、性欲的强弱、对性行为的期望等，有助于更好地理解自己的需求和偏好。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接受和认识自己的性心理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https://d.book118.com/095132343102011114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2024-09-21T08:06:21.822</cp:lastPrinted>
  <dcterms:created xsi:type="dcterms:W3CDTF">2024-09-21T00:06:21Z</dcterms:created>
  <dcterms:modified xsi:type="dcterms:W3CDTF">2024-09-21T00:06:23Z</dcterms:modified>
</cp:coreProperties>
</file>