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5B3DD-C790-4297-9C40-5B5EFC819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CE677-01E4-4014-8FFD-FB20BB92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D02BD-F55D-47D7-B9FF-59497153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1D620-A8B5-4DEC-9B19-2ED7FAAA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A30E2-E258-4024-A8A1-D38F427F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D642E-89B4-49A3-A938-7EC9AA7A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D350E-7854-4807-BD4F-C49C5677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C0BBC-1573-4C9F-8553-4D62208F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EF26E-56AE-498F-8F28-1C3319A1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36DB3-05F7-4090-BEB3-C267CDE0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42A39-A07B-48D7-8ADE-76685832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40011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卫校护理部竞选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团队合作与沟通能力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对竞选岗位的理解和认识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卫校护理部目前由主任、副主任及若干护理人员组成，负责学生的日常护理和健康教育。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主要包括病情观察、执行医嘱、护理操作、健康指导等方面。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未来卫校护理部将更加注重专业技能提升和团队建设，以适应医疗卫生事业的发展需求。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卫校护理部现状及发展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提升护理部整体素质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通过竞选，选拔出具备优秀专业技能和领导能力的护理人员，提升护理部的整体素质和服务水平。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推动护理部发展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竞选有助于激发护理人员的积极性和创造力，推动护理部向更高水平发展。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竞选过程中的竞争与合作，有助于增强护理团队的凝聚力和协作精神。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负责全面领导和管理护理部工作，制定工作计划和规章制度，组织护理人员培训和考核。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协助主任工作，分管部分具体业务，负责护理人员的日常管理和工作安排。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副主任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负责学生的日常护理工作，包括病情观察、执行医嘱、护理操作、健康指导等。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竞选岗位和职责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拥有扎实的护理学理论知识，熟悉护理实践中的各种技能操作。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护理学专业背景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通过临床实习，积累了丰富的实践经验，能够迅速适应各种临床环境。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关注行业动态，不断学习新的护理理念和技术，保持专业竞争力。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在工作中多次获得表彰，以出色的护理技能和良好的服务态度赢得了患者和同事的认可。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在多家医疗机构从事过护理工作，熟悉各类患者的护理需求。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具备团队协作精神，能够与其他医护人员紧密合作，确保患者得到全面、优质的护理服务。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工作经验和成就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细心周到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适应力强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个人品质和特点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831" r="58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88" r="88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对患者充满爱心和耐心，始终把患者的健康和安全放在首位。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善于观察患者的细微变化，能够及时发现并处理潜在问题。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具备良好的沟通技巧，能够与患者及其家属建立信任，有效缓解他们的焦虑情绪。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能够快速适应不同的工作环境和团队氛围，与同事和谐相处。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https://d.book118.com/095140011301011123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2024-09-27T17:49:49.864</cp:lastPrinted>
  <dcterms:created xsi:type="dcterms:W3CDTF">2024-09-27T09:49:49Z</dcterms:created>
  <dcterms:modified xsi:type="dcterms:W3CDTF">2024-09-27T09:49:51Z</dcterms:modified>
</cp:coreProperties>
</file>