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505884"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7"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tags" Target="tags/tag262.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83" name="幻灯片图像占位符 1"/>
          <p:cNvSpPr>
            <a:spLocks noGrp="1" noRot="1" noChangeAspect="1"/>
          </p:cNvSpPr>
          <p:nvPr>
            <p:ph type="sldImg"/>
          </p:nvPr>
        </p:nvSpPr>
        <p:spPr/>
      </p:sp>
      <p:sp>
        <p:nvSpPr>
          <p:cNvPr id="1048685" name="备注占位符 2"/>
          <p:cNvSpPr>
            <a:spLocks noGrp="1"/>
          </p:cNvSpPr>
          <p:nvPr>
            <p:ph type="body" idx="1"/>
          </p:nvPr>
        </p:nvSpPr>
        <p:spPr/>
        <p:txBody>
          <a:bodyPr/>
          <a:lstStyle/>
          <a:p>
            <a:endParaRPr lang="zh-CN" altLang="en-US"/>
          </a:p>
        </p:txBody>
      </p:sp>
      <p:sp>
        <p:nvSpPr>
          <p:cNvPr id="1048687"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29" name="幻灯片图像占位符 1"/>
          <p:cNvSpPr>
            <a:spLocks noGrp="1" noRot="1" noChangeAspect="1"/>
          </p:cNvSpPr>
          <p:nvPr>
            <p:ph type="sldImg"/>
          </p:nvPr>
        </p:nvSpPr>
        <p:spPr/>
      </p:sp>
      <p:sp>
        <p:nvSpPr>
          <p:cNvPr id="1048631" name="备注占位符 2"/>
          <p:cNvSpPr>
            <a:spLocks noGrp="1"/>
          </p:cNvSpPr>
          <p:nvPr>
            <p:ph type="body" idx="1"/>
          </p:nvPr>
        </p:nvSpPr>
        <p:spPr/>
        <p:txBody>
          <a:bodyPr/>
          <a:lstStyle/>
          <a:p>
            <a:endParaRPr lang="zh-CN" altLang="en-US"/>
          </a:p>
        </p:txBody>
      </p:sp>
      <p:sp>
        <p:nvSpPr>
          <p:cNvPr id="1048633"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slideMaster" Target="../slideMasters/slideMaster2.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0.xml" /><Relationship Id="rId2" Type="http://schemas.openxmlformats.org/officeDocument/2006/relationships/tags" Target="../tags/tag11.xml" /><Relationship Id="rId3" Type="http://schemas.openxmlformats.org/officeDocument/2006/relationships/tags" Target="../tags/tag12.xml" /><Relationship Id="rId4" Type="http://schemas.openxmlformats.org/officeDocument/2006/relationships/tags" Target="../tags/tag13.xml" /><Relationship Id="rId5" Type="http://schemas.openxmlformats.org/officeDocument/2006/relationships/tags" Target="../tags/tag14.xml" /><Relationship Id="rId6" Type="http://schemas.openxmlformats.org/officeDocument/2006/relationships/tags" Target="../tags/tag15.xml" /><Relationship Id="rId7" Type="http://schemas.openxmlformats.org/officeDocument/2006/relationships/tags" Target="../tags/tag16.xml" /><Relationship Id="rId8"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17.xml" /><Relationship Id="rId2" Type="http://schemas.openxmlformats.org/officeDocument/2006/relationships/tags" Target="../tags/tag18.xml" /><Relationship Id="rId3" Type="http://schemas.openxmlformats.org/officeDocument/2006/relationships/tags" Target="../tags/tag19.xml" /><Relationship Id="rId4" Type="http://schemas.openxmlformats.org/officeDocument/2006/relationships/tags" Target="../tags/tag20.xml" /><Relationship Id="rId5" Type="http://schemas.openxmlformats.org/officeDocument/2006/relationships/tags" Target="../tags/tag21.xml" /><Relationship Id="rId6" Type="http://schemas.openxmlformats.org/officeDocument/2006/relationships/tags" Target="../tags/tag22.xml" /><Relationship Id="rId7" Type="http://schemas.openxmlformats.org/officeDocument/2006/relationships/tags" Target="../tags/tag23.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24.xml" /><Relationship Id="rId10" Type="http://schemas.openxmlformats.org/officeDocument/2006/relationships/slideMaster" Target="../slideMasters/slideMaster2.xml" /><Relationship Id="rId2" Type="http://schemas.openxmlformats.org/officeDocument/2006/relationships/tags" Target="../tags/tag25.xml" /><Relationship Id="rId3" Type="http://schemas.openxmlformats.org/officeDocument/2006/relationships/tags" Target="../tags/tag26.xml" /><Relationship Id="rId4" Type="http://schemas.openxmlformats.org/officeDocument/2006/relationships/tags" Target="../tags/tag27.xml" /><Relationship Id="rId5" Type="http://schemas.openxmlformats.org/officeDocument/2006/relationships/tags" Target="../tags/tag28.xml" /><Relationship Id="rId6" Type="http://schemas.openxmlformats.org/officeDocument/2006/relationships/tags" Target="../tags/tag29.xml" /><Relationship Id="rId7" Type="http://schemas.openxmlformats.org/officeDocument/2006/relationships/tags" Target="../tags/tag30.xml" /><Relationship Id="rId8" Type="http://schemas.openxmlformats.org/officeDocument/2006/relationships/tags" Target="../tags/tag31.xml" /><Relationship Id="rId9" Type="http://schemas.openxmlformats.org/officeDocument/2006/relationships/tags" Target="../tags/tag3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3.xml" /><Relationship Id="rId2" Type="http://schemas.openxmlformats.org/officeDocument/2006/relationships/tags" Target="../tags/tag34.xml" /><Relationship Id="rId3" Type="http://schemas.openxmlformats.org/officeDocument/2006/relationships/tags" Target="../tags/tag35.xml" /><Relationship Id="rId4" Type="http://schemas.openxmlformats.org/officeDocument/2006/relationships/tags" Target="../tags/tag36.xml" /><Relationship Id="rId5" Type="http://schemas.openxmlformats.org/officeDocument/2006/relationships/tags" Target="../tags/tag37.xml" /><Relationship Id="rId6" Type="http://schemas.openxmlformats.org/officeDocument/2006/relationships/tags" Target="../tags/tag38.xml" /><Relationship Id="rId7" Type="http://schemas.openxmlformats.org/officeDocument/2006/relationships/tags" Target="../tags/tag39.xml" /><Relationship Id="rId8" Type="http://schemas.openxmlformats.org/officeDocument/2006/relationships/tags" Target="../tags/tag40.xml" /><Relationship Id="rId9"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41.xml" /><Relationship Id="rId10" Type="http://schemas.openxmlformats.org/officeDocument/2006/relationships/tags" Target="../tags/tag50.xml" /><Relationship Id="rId11" Type="http://schemas.openxmlformats.org/officeDocument/2006/relationships/slideMaster" Target="../slideMasters/slideMaster2.xml" /><Relationship Id="rId2" Type="http://schemas.openxmlformats.org/officeDocument/2006/relationships/tags" Target="../tags/tag42.xml" /><Relationship Id="rId3" Type="http://schemas.openxmlformats.org/officeDocument/2006/relationships/tags" Target="../tags/tag43.xml" /><Relationship Id="rId4" Type="http://schemas.openxmlformats.org/officeDocument/2006/relationships/tags" Target="../tags/tag44.xml" /><Relationship Id="rId5" Type="http://schemas.openxmlformats.org/officeDocument/2006/relationships/tags" Target="../tags/tag45.xml" /><Relationship Id="rId6" Type="http://schemas.openxmlformats.org/officeDocument/2006/relationships/tags" Target="../tags/tag46.xml" /><Relationship Id="rId7" Type="http://schemas.openxmlformats.org/officeDocument/2006/relationships/tags" Target="../tags/tag47.xml" /><Relationship Id="rId8" Type="http://schemas.openxmlformats.org/officeDocument/2006/relationships/tags" Target="../tags/tag48.xml" /><Relationship Id="rId9" Type="http://schemas.openxmlformats.org/officeDocument/2006/relationships/tags" Target="../tags/tag49.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57.xml" /><Relationship Id="rId2" Type="http://schemas.openxmlformats.org/officeDocument/2006/relationships/tags" Target="../tags/tag58.xml" /><Relationship Id="rId3" Type="http://schemas.openxmlformats.org/officeDocument/2006/relationships/tags" Target="../tags/tag59.xml" /><Relationship Id="rId4" Type="http://schemas.openxmlformats.org/officeDocument/2006/relationships/tags" Target="../tags/tag60.xml" /><Relationship Id="rId5" Type="http://schemas.openxmlformats.org/officeDocument/2006/relationships/tags" Target="../tags/tag61.xml" /><Relationship Id="rId6"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62.xml" /><Relationship Id="rId2" Type="http://schemas.openxmlformats.org/officeDocument/2006/relationships/tags" Target="../tags/tag63.xml" /><Relationship Id="rId3" Type="http://schemas.openxmlformats.org/officeDocument/2006/relationships/tags" Target="../tags/tag64.xml" /><Relationship Id="rId4" Type="http://schemas.openxmlformats.org/officeDocument/2006/relationships/tags" Target="../tags/tag65.xml" /><Relationship Id="rId5" Type="http://schemas.openxmlformats.org/officeDocument/2006/relationships/tags" Target="../tags/tag66.xml" /><Relationship Id="rId6" Type="http://schemas.openxmlformats.org/officeDocument/2006/relationships/tags" Target="../tags/tag67.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68.xml"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tags" Target="../tags/tag74.xml" /><Relationship Id="rId8"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75.xml" /><Relationship Id="rId2" Type="http://schemas.openxmlformats.org/officeDocument/2006/relationships/tags" Target="../tags/tag76.xml" /><Relationship Id="rId3" Type="http://schemas.openxmlformats.org/officeDocument/2006/relationships/tags" Target="../tags/tag77.xml" /><Relationship Id="rId4" Type="http://schemas.openxmlformats.org/officeDocument/2006/relationships/tags" Target="../tags/tag78.xml" /><Relationship Id="rId5" Type="http://schemas.openxmlformats.org/officeDocument/2006/relationships/tags" Target="../tags/tag79.xml" /><Relationship Id="rId6" Type="http://schemas.openxmlformats.org/officeDocument/2006/relationships/tags" Target="../tags/tag80.xml" /><Relationship Id="rId7" Type="http://schemas.openxmlformats.org/officeDocument/2006/relationships/tags" Target="../tags/tag81.xml" /><Relationship Id="rId8" Type="http://schemas.openxmlformats.org/officeDocument/2006/relationships/tags" Target="../tags/tag82.xml" /><Relationship Id="rId9"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04AE914-120C-4E3A-8882-BDD35FA9AE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D97C6D2-014D-42EA-B9E4-1551C759BB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C6E1144-1DD4-4C81-B8F7-67B1F02BD8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998EE6F-120E-4B67-81D2-C53A3BC0AC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9226BB4-1338-4F7F-9284-4570180FD41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DD6B744-A393-401D-8A95-6561CABFF0A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FA001C7-204A-4967-8539-106F0800182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77D9FE6-7610-4A59-8A34-A9F0B413E9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9CEED37-3A8A-46A4-81A3-A770BA2345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326A11-9A19-41D3-95F4-FBB365E53A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9C4F25-4E9B-4542-899A-CDFC101E8E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sp>
        <p:nvSpPr>
          <p:cNvPr id="1048670" name="任意多边形 10"/>
          <p:cNvSpPr/>
          <p:nvPr>
            <p:custDataLst>
              <p:tags r:id="rId1"/>
            </p:custDataLst>
          </p:nvPr>
        </p:nvSpPr>
        <p:spPr>
          <a:xfrm>
            <a:off x="0" y="4578350"/>
            <a:ext cx="2159000" cy="2289175"/>
          </a:xfrm>
          <a:custGeom>
            <a:gdLst>
              <a:gd name="adj" fmla="val 21666"/>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3400" h="3605">
                <a:moveTo>
                  <a:pt x="40" y="0"/>
                </a:moveTo>
                <a:cubicBezTo>
                  <a:pt x="1896" y="0"/>
                  <a:pt x="3400" y="1504"/>
                  <a:pt x="3400" y="3360"/>
                </a:cubicBezTo>
                <a:cubicBezTo>
                  <a:pt x="3400" y="3432"/>
                  <a:pt x="3398" y="3504"/>
                  <a:pt x="3393" y="3576"/>
                </a:cubicBezTo>
                <a:lnTo>
                  <a:pt x="3391" y="3605"/>
                </a:lnTo>
                <a:lnTo>
                  <a:pt x="1928" y="3605"/>
                </a:lnTo>
                <a:lnTo>
                  <a:pt x="1929" y="3603"/>
                </a:lnTo>
                <a:cubicBezTo>
                  <a:pt x="1939" y="3523"/>
                  <a:pt x="1944" y="3442"/>
                  <a:pt x="1944" y="3360"/>
                </a:cubicBezTo>
                <a:cubicBezTo>
                  <a:pt x="1944" y="2308"/>
                  <a:pt x="1092" y="1456"/>
                  <a:pt x="40" y="1456"/>
                </a:cubicBezTo>
                <a:lnTo>
                  <a:pt x="0" y="1457"/>
                </a:lnTo>
                <a:lnTo>
                  <a:pt x="0" y="0"/>
                </a:lnTo>
                <a:lnTo>
                  <a:pt x="40" y="0"/>
                </a:lnTo>
                <a:close/>
              </a:path>
            </a:pathLst>
          </a:custGeom>
          <a:gradFill>
            <a:gsLst>
              <a:gs pos="0">
                <a:schemeClr val="accent2">
                  <a:alpha val="70000"/>
                </a:schemeClr>
              </a:gs>
              <a:gs pos="100000">
                <a:schemeClr val="accent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672" name="任意多边形 9"/>
          <p:cNvSpPr/>
          <p:nvPr>
            <p:custDataLst>
              <p:tags r:id="rId2"/>
            </p:custDataLst>
          </p:nvPr>
        </p:nvSpPr>
        <p:spPr>
          <a:xfrm>
            <a:off x="8852535" y="3810"/>
            <a:ext cx="3339465" cy="3338195"/>
          </a:xfrm>
          <a:custGeom>
            <a:gdLst>
              <a:gd name="adj" fmla="val 13398"/>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259" h="5257">
                <a:moveTo>
                  <a:pt x="5211" y="0"/>
                </a:moveTo>
                <a:lnTo>
                  <a:pt x="5259" y="0"/>
                </a:lnTo>
                <a:lnTo>
                  <a:pt x="5259" y="1397"/>
                </a:lnTo>
                <a:lnTo>
                  <a:pt x="5211" y="1396"/>
                </a:lnTo>
                <a:cubicBezTo>
                  <a:pt x="3104" y="1396"/>
                  <a:pt x="1396" y="3104"/>
                  <a:pt x="1396" y="5211"/>
                </a:cubicBezTo>
                <a:lnTo>
                  <a:pt x="1397" y="5257"/>
                </a:lnTo>
                <a:lnTo>
                  <a:pt x="0" y="5257"/>
                </a:lnTo>
                <a:lnTo>
                  <a:pt x="0" y="5211"/>
                </a:lnTo>
                <a:cubicBezTo>
                  <a:pt x="0" y="2333"/>
                  <a:pt x="2333" y="0"/>
                  <a:pt x="5211" y="0"/>
                </a:cubicBezTo>
                <a:close/>
              </a:path>
            </a:pathLst>
          </a:custGeom>
          <a:gradFill>
            <a:gsLst>
              <a:gs pos="0">
                <a:schemeClr val="accent1"/>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674" name="任意多边形 14"/>
          <p:cNvSpPr/>
          <p:nvPr>
            <p:custDataLst>
              <p:tags r:id="rId3"/>
            </p:custDataLst>
          </p:nvPr>
        </p:nvSpPr>
        <p:spPr>
          <a:xfrm>
            <a:off x="10189845" y="1349375"/>
            <a:ext cx="2001520" cy="3781425"/>
          </a:xfrm>
          <a:custGeom>
            <a:cxnLst>
              <a:cxn ang="3">
                <a:pos x="hc" y="t"/>
              </a:cxn>
              <a:cxn ang="cd2">
                <a:pos x="l" y="vc"/>
              </a:cxn>
              <a:cxn ang="cd4">
                <a:pos x="hc" y="b"/>
              </a:cxn>
              <a:cxn ang="0">
                <a:pos x="r" y="vc"/>
              </a:cxn>
            </a:cxnLst>
            <a:rect l="l" t="t" r="r" b="b"/>
            <a:pathLst>
              <a:path w="3197" h="6039">
                <a:moveTo>
                  <a:pt x="3020" y="0"/>
                </a:moveTo>
                <a:cubicBezTo>
                  <a:pt x="3072" y="0"/>
                  <a:pt x="3123" y="1"/>
                  <a:pt x="3175" y="4"/>
                </a:cubicBezTo>
                <a:lnTo>
                  <a:pt x="3197" y="5"/>
                </a:lnTo>
                <a:lnTo>
                  <a:pt x="3197" y="6034"/>
                </a:lnTo>
                <a:lnTo>
                  <a:pt x="3175" y="6035"/>
                </a:lnTo>
                <a:cubicBezTo>
                  <a:pt x="3123" y="6038"/>
                  <a:pt x="3072" y="6039"/>
                  <a:pt x="3020" y="6039"/>
                </a:cubicBezTo>
                <a:cubicBezTo>
                  <a:pt x="1352" y="6039"/>
                  <a:pt x="0" y="4687"/>
                  <a:pt x="0" y="3020"/>
                </a:cubicBezTo>
                <a:cubicBezTo>
                  <a:pt x="0" y="1352"/>
                  <a:pt x="1352" y="0"/>
                  <a:pt x="3020" y="0"/>
                </a:cubicBezTo>
                <a:close/>
              </a:path>
            </a:pathLst>
          </a:custGeom>
          <a:gradFill>
            <a:gsLst>
              <a:gs pos="0">
                <a:schemeClr val="accent1">
                  <a:alpha val="0"/>
                </a:schemeClr>
              </a:gs>
              <a:gs pos="100000">
                <a:schemeClr val="accent1">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endParaRPr>
          </a:p>
        </p:txBody>
      </p:sp>
      <p:sp>
        <p:nvSpPr>
          <p:cNvPr id="1048676" name="副标题"/>
          <p:cNvSpPr txBox="1">
            <a:spLocks noGrp="1"/>
          </p:cNvSpPr>
          <p:nvPr>
            <p:ph type="body" idx="3" hasCustomPrompt="1"/>
            <p:custDataLst>
              <p:tags r:id="rId4"/>
            </p:custDataLst>
          </p:nvPr>
        </p:nvSpPr>
        <p:spPr>
          <a:xfrm>
            <a:off x="1437005" y="3160395"/>
            <a:ext cx="7401560" cy="635000"/>
          </a:xfrm>
          <a:prstGeom prst="rect">
            <a:avLst/>
          </a:prstGeom>
        </p:spPr>
        <p:txBody>
          <a:bodyPr wrap="square" lIns="91440" tIns="45720" rIns="91440" bIns="45720" rtlCol="0" anchor="t" anchorCtr="0">
            <a:normAutofit/>
          </a:bodyPr>
          <a:lstStyle>
            <a:lvl1pPr marL="0" marR="0" lvl="0" algn="l" defTabSz="914400" rtl="0" eaLnBrk="1" fontAlgn="auto" latinLnBrk="0" hangingPunct="1">
              <a:lnSpc>
                <a:spcPct val="100000"/>
              </a:lnSpc>
              <a:buClrTx/>
              <a:buSzTx/>
              <a:buFontTx/>
              <a:buNone/>
              <a:defRPr kumimoji="0" lang="zh-CN" altLang="en-US" sz="1800" b="0" i="0" u="none" strike="noStrike" kern="1200" cap="none" spc="200" normalizeH="0" baseline="0" noProof="1">
                <a:solidFill>
                  <a:schemeClr val="tx1"/>
                </a:solidFill>
                <a:latin typeface="+mj-ea"/>
                <a:ea typeface="+mj-ea"/>
                <a:cs typeface="+mj-lt"/>
                <a:sym typeface="+mn-ea"/>
              </a:defRPr>
            </a:lvl1pPr>
          </a:lstStyle>
          <a:p>
            <a:pPr lvl="0" algn="l">
              <a:buClrTx/>
              <a:buSzTx/>
              <a:buFontTx/>
            </a:pPr>
            <a:r>
              <a:rPr>
                <a:sym typeface="+mn-ea"/>
              </a:rPr>
              <a:t>单击此处编辑母版副标题样式</a:t>
            </a:r>
            <a:endParaRPr>
              <a:sym typeface="+mn-ea"/>
            </a:endParaRPr>
          </a:p>
        </p:txBody>
      </p:sp>
      <p:sp>
        <p:nvSpPr>
          <p:cNvPr id="1048678" name="标题"/>
          <p:cNvSpPr txBox="1">
            <a:spLocks noGrp="1"/>
          </p:cNvSpPr>
          <p:nvPr>
            <p:ph type="title" idx="2" hasCustomPrompt="1"/>
            <p:custDataLst>
              <p:tags r:id="rId5"/>
            </p:custDataLst>
          </p:nvPr>
        </p:nvSpPr>
        <p:spPr>
          <a:xfrm>
            <a:off x="1437005" y="925830"/>
            <a:ext cx="7395845" cy="2234565"/>
          </a:xfrm>
          <a:prstGeom prst="rect">
            <a:avLst/>
          </a:prstGeom>
        </p:spPr>
        <p:txBody>
          <a:bodyPr wrap="square" lIns="91440" tIns="45720" rIns="91440" bIns="45720" rtlCol="0" anchor="b" anchorCtr="0">
            <a:normAutofit/>
          </a:bodyPr>
          <a:lstStyle>
            <a:lvl1pPr marL="0" marR="0" lvl="0" algn="l" defTabSz="914400" rtl="0" eaLnBrk="1" fontAlgn="auto" latinLnBrk="0" hangingPunct="1">
              <a:lnSpc>
                <a:spcPct val="100000"/>
              </a:lnSpc>
              <a:buClrTx/>
              <a:buSzTx/>
              <a:buFontTx/>
              <a:buNone/>
              <a:defRPr kumimoji="0" lang="zh-CN" altLang="en-US" sz="6000" b="1" i="0" u="none" strike="noStrike" kern="1200" cap="none" spc="400" normalizeH="0" baseline="0" noProof="1">
                <a:solidFill>
                  <a:schemeClr val="tx1"/>
                </a:solidFill>
                <a:latin typeface="+mj-ea"/>
                <a:ea typeface="+mj-ea"/>
                <a:cs typeface="微软雅黑" panose="020b0503020204020204" charset="-122"/>
                <a:sym typeface="+mn-ea"/>
              </a:defRPr>
            </a:lvl1pPr>
          </a:lstStyle>
          <a:p>
            <a:pPr lvl="0" algn="l">
              <a:buClrTx/>
              <a:buSzTx/>
              <a:buFontTx/>
            </a:pPr>
            <a:r>
              <a:rPr>
                <a:sym typeface="+mn-ea"/>
              </a:rPr>
              <a:t>单击此处编辑标题</a:t>
            </a:r>
            <a:endParaRPr>
              <a:sym typeface="+mn-ea"/>
            </a:endParaRPr>
          </a:p>
        </p:txBody>
      </p:sp>
      <p:sp>
        <p:nvSpPr>
          <p:cNvPr id="1048680" name="署名"/>
          <p:cNvSpPr>
            <a:spLocks noGrp="1"/>
          </p:cNvSpPr>
          <p:nvPr>
            <p:ph type="body" idx="1" hasCustomPrompt="1"/>
            <p:custDataLst>
              <p:tags r:id="rId6"/>
            </p:custDataLst>
          </p:nvPr>
        </p:nvSpPr>
        <p:spPr>
          <a:xfrm>
            <a:off x="1520825" y="3798570"/>
            <a:ext cx="1886585" cy="440690"/>
          </a:xfrm>
          <a:prstGeom prst="roundRect">
            <a:avLst>
              <a:gd name="adj" fmla="val 22138"/>
            </a:avLst>
          </a:prstGeom>
          <a:gradFill>
            <a:gsLst>
              <a:gs pos="0">
                <a:schemeClr val="accent1"/>
              </a:gs>
              <a:gs pos="100000">
                <a:schemeClr val="accent1">
                  <a:alpha val="6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91440" tIns="45720" rIns="91440" bIns="45720" numCol="1" spcCol="0" rtlCol="0" fromWordArt="0" anchor="ctr" anchorCtr="0" forceAA="0" compatLnSpc="1">
            <a:normAutofit/>
          </a:bodyPr>
          <a:lstStyle>
            <a:lvl1pPr marL="0" marR="0" lvl="0" algn="ctr" defTabSz="914400" rtl="0" eaLnBrk="1" fontAlgn="auto" latinLnBrk="0" hangingPunct="1">
              <a:lnSpc>
                <a:spcPct val="100000"/>
              </a:lnSpc>
              <a:buClrTx/>
              <a:buSzTx/>
              <a:buFontTx/>
              <a:buNone/>
              <a:defRPr kumimoji="0" lang="zh-CN" altLang="en-US" sz="1600" b="1" i="0" u="none" strike="noStrike" kern="1200" cap="none" spc="0" normalizeH="0" baseline="0" noProof="1">
                <a:solidFill>
                  <a:schemeClr val="lt1">
                    <a:lumMod val="100000"/>
                  </a:schemeClr>
                </a:solidFill>
                <a:latin typeface="+mn-lt"/>
                <a:ea typeface="+mn-ea"/>
                <a:cs typeface="微软雅黑" panose="020b0503020204020204" charset="-122"/>
                <a:sym typeface="+mn-ea"/>
              </a:defRPr>
            </a:lvl1pPr>
          </a:lstStyle>
          <a:p>
            <a:pPr lvl="0" algn="ctr">
              <a:buClrTx/>
              <a:buSzTx/>
              <a:buFontTx/>
            </a:pPr>
            <a:r>
              <a:rPr>
                <a:sym typeface="+mn-ea"/>
              </a:rPr>
              <a:t>单击此处编辑文本</a:t>
            </a:r>
            <a:endParaRPr>
              <a:sym typeface="+mn-ea"/>
            </a:endParaRPr>
          </a:p>
        </p:txBody>
      </p:sp>
      <p:sp>
        <p:nvSpPr>
          <p:cNvPr id="1048682" name="日期占位符 3"/>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84" name="页脚占位符 4"/>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1048686" name="灯片编号占位符 5"/>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sp>
        <p:nvSpPr>
          <p:cNvPr id="1048688" name="任意多边形 9"/>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690" name="同心圆 8"/>
          <p:cNvSpPr/>
          <p:nvPr>
            <p:custDataLst>
              <p:tags r:id="rId2"/>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692" name="正文"/>
          <p:cNvSpPr txBox="1">
            <a:spLocks noGrp="1"/>
          </p:cNvSpPr>
          <p:nvPr>
            <p:ph idx="2" hasCustomPrompt="1"/>
            <p:custDataLst>
              <p:tags r:id="rId3"/>
            </p:custDataLst>
          </p:nvPr>
        </p:nvSpPr>
        <p:spPr>
          <a:xfrm>
            <a:off x="608400" y="1490400"/>
            <a:ext cx="10969200" cy="47592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200"/>
              </a:spcBef>
              <a:spcAft>
                <a:spcPct val="0"/>
              </a:spcAft>
              <a:buClr>
                <a:srgbClr val="E8898D"/>
              </a:buClr>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Arial" pitchFamily="34" charset="0"/>
                <a:ea typeface="微软雅黑"/>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Arial" pitchFamily="34" charset="0"/>
                <a:ea typeface="微软雅黑"/>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Arial" pitchFamily="34" charset="0"/>
                <a:ea typeface="微软雅黑"/>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Arial" pitchFamily="34" charset="0"/>
                <a:ea typeface="微软雅黑"/>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buClr>
                <a:srgbClr val="E8898D"/>
              </a:buClr>
            </a:pPr>
            <a:r>
              <a:rPr>
                <a:sym typeface="+mn-ea"/>
              </a:rPr>
              <a:t>单击此处添加文本内容。</a:t>
            </a:r>
            <a:endParaRPr>
              <a:sym typeface="+mn-ea"/>
            </a:endParaRPr>
          </a:p>
        </p:txBody>
      </p:sp>
      <p:sp>
        <p:nvSpPr>
          <p:cNvPr id="1048694" name="标题"/>
          <p:cNvSpPr txBox="1">
            <a:spLocks noGrp="1"/>
          </p:cNvSpPr>
          <p:nvPr>
            <p:ph type="title" idx="1"/>
            <p:custDataLst>
              <p:tags r:id="rId4"/>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微软雅黑" panose="020b0503020204020204" charset="-122"/>
                <a:sym typeface="+mn-ea"/>
              </a:defRPr>
            </a:lvl1pPr>
          </a:lstStyle>
          <a:p>
            <a:pPr lvl="0"/>
            <a:r>
              <a:rPr>
                <a:sym typeface="+mn-ea"/>
              </a:rPr>
              <a:t>单击此处编辑母版标题样式</a:t>
            </a:r>
            <a:endParaRPr>
              <a:sym typeface="+mn-ea"/>
            </a:endParaRPr>
          </a:p>
        </p:txBody>
      </p:sp>
      <p:sp>
        <p:nvSpPr>
          <p:cNvPr id="1048696" name="日期占位符 3"/>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98" name="页脚占位符 4"/>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700" name="灯片编号占位符 5"/>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sp>
        <p:nvSpPr>
          <p:cNvPr id="1048702" name="椭圆 7"/>
          <p:cNvSpPr/>
          <p:nvPr>
            <p:custDataLst>
              <p:tags r:id="rId1"/>
            </p:custDataLst>
          </p:nvPr>
        </p:nvSpPr>
        <p:spPr>
          <a:xfrm>
            <a:off x="1219200" y="2804795"/>
            <a:ext cx="2362200" cy="2362200"/>
          </a:xfrm>
          <a:prstGeom prst="ellipse">
            <a:avLst/>
          </a:prstGeom>
          <a:gradFill>
            <a:gsLst>
              <a:gs pos="0">
                <a:schemeClr val="accent2">
                  <a:alpha val="0"/>
                </a:schemeClr>
              </a:gs>
              <a:gs pos="100000">
                <a:schemeClr val="accent2">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cs typeface="微软雅黑" panose="020b0503020204020204" charset="-122"/>
              <a:sym typeface="+mn-ea"/>
            </a:endParaRPr>
          </a:p>
        </p:txBody>
      </p:sp>
      <p:sp>
        <p:nvSpPr>
          <p:cNvPr id="1048704" name="任意多边形 8"/>
          <p:cNvSpPr/>
          <p:nvPr>
            <p:custDataLst>
              <p:tags r:id="rId2"/>
            </p:custDataLst>
          </p:nvPr>
        </p:nvSpPr>
        <p:spPr>
          <a:xfrm rot="16440000">
            <a:off x="9155434" y="3942808"/>
            <a:ext cx="3194084" cy="2813788"/>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0" h="4431">
                <a:moveTo>
                  <a:pt x="1424" y="0"/>
                </a:moveTo>
                <a:cubicBezTo>
                  <a:pt x="3415" y="0"/>
                  <a:pt x="5030" y="1614"/>
                  <a:pt x="5030" y="3606"/>
                </a:cubicBezTo>
                <a:cubicBezTo>
                  <a:pt x="5030" y="3839"/>
                  <a:pt x="5007" y="4067"/>
                  <a:pt x="4965" y="4288"/>
                </a:cubicBezTo>
                <a:lnTo>
                  <a:pt x="4959" y="4320"/>
                </a:lnTo>
                <a:lnTo>
                  <a:pt x="3372" y="4431"/>
                </a:lnTo>
                <a:lnTo>
                  <a:pt x="3373" y="4429"/>
                </a:lnTo>
                <a:cubicBezTo>
                  <a:pt x="3480" y="4176"/>
                  <a:pt x="3539" y="3898"/>
                  <a:pt x="3539" y="3606"/>
                </a:cubicBezTo>
                <a:cubicBezTo>
                  <a:pt x="3539" y="2437"/>
                  <a:pt x="2592" y="1490"/>
                  <a:pt x="1424" y="1490"/>
                </a:cubicBezTo>
                <a:cubicBezTo>
                  <a:pt x="931" y="1490"/>
                  <a:pt x="478" y="1659"/>
                  <a:pt x="118" y="1942"/>
                </a:cubicBezTo>
                <a:lnTo>
                  <a:pt x="116" y="1945"/>
                </a:lnTo>
                <a:lnTo>
                  <a:pt x="0" y="293"/>
                </a:lnTo>
                <a:lnTo>
                  <a:pt x="21" y="283"/>
                </a:lnTo>
                <a:cubicBezTo>
                  <a:pt x="452" y="101"/>
                  <a:pt x="926" y="0"/>
                  <a:pt x="1424" y="0"/>
                </a:cubicBezTo>
                <a:close/>
              </a:path>
            </a:pathLst>
          </a:custGeom>
          <a:gradFill>
            <a:gsLst>
              <a:gs pos="0">
                <a:schemeClr val="accent1">
                  <a:alpha val="20000"/>
                </a:schemeClr>
              </a:gs>
              <a:gs pos="100000">
                <a:schemeClr val="accent1">
                  <a:alpha val="0"/>
                </a:scheme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06" name="副标题"/>
          <p:cNvSpPr txBox="1">
            <a:spLocks noGrp="1"/>
          </p:cNvSpPr>
          <p:nvPr>
            <p:ph type="body" idx="2" hasCustomPrompt="1"/>
            <p:custDataLst>
              <p:tags r:id="rId3"/>
            </p:custDataLst>
          </p:nvPr>
        </p:nvSpPr>
        <p:spPr>
          <a:xfrm>
            <a:off x="844550" y="3491865"/>
            <a:ext cx="1717040" cy="1440180"/>
          </a:xfrm>
          <a:prstGeom prst="rect">
            <a:avLst/>
          </a:prstGeom>
          <a:noFill/>
        </p:spPr>
        <p:txBody>
          <a:bodyPr vert="horz" wrap="square" lIns="144145" tIns="45720" rIns="91440" bIns="45720" rtlCol="0" anchor="t">
            <a:normAutofit/>
          </a:bodyPr>
          <a:lstStyle>
            <a:lvl1pPr marL="0" marR="0" lvl="0" algn="dist" defTabSz="914400" rtl="0" eaLnBrk="1" fontAlgn="auto" latinLnBrk="0" hangingPunct="1">
              <a:lnSpc>
                <a:spcPct val="100000"/>
              </a:lnSpc>
              <a:buClrTx/>
              <a:buSzTx/>
              <a:buFontTx/>
              <a:buNone/>
              <a:defRPr kumimoji="0" lang="en-US" altLang="zh-CN" sz="1800" b="0" i="0" u="none" strike="noStrike" kern="1200" cap="none" spc="0" normalizeH="0" baseline="0" noProof="1">
                <a:solidFill>
                  <a:schemeClr val="tx1">
                    <a:lumMod val="65000"/>
                    <a:lumOff val="35000"/>
                  </a:schemeClr>
                </a:solidFill>
                <a:latin typeface="+mj-ea"/>
                <a:ea typeface="+mj-ea"/>
                <a:cs typeface="微软雅黑" panose="020b0503020204020204" charset="-122"/>
                <a:sym typeface="+mn-ea"/>
              </a:defRPr>
            </a:lvl1pPr>
          </a:lstStyle>
          <a:p>
            <a:pPr lvl="0" algn="dist">
              <a:buClrTx/>
              <a:buSzTx/>
              <a:buFontTx/>
            </a:pPr>
            <a:r>
              <a:rPr err="1">
                <a:sym typeface="+mn-ea"/>
              </a:rPr>
              <a:t>编辑副标题</a:t>
            </a:r>
            <a:endParaRPr>
              <a:sym typeface="+mn-ea"/>
            </a:endParaRPr>
          </a:p>
        </p:txBody>
      </p:sp>
      <p:sp>
        <p:nvSpPr>
          <p:cNvPr id="1048708" name="标题"/>
          <p:cNvSpPr txBox="1">
            <a:spLocks noGrp="1"/>
          </p:cNvSpPr>
          <p:nvPr>
            <p:ph type="title" idx="1" hasCustomPrompt="1"/>
            <p:custDataLst>
              <p:tags r:id="rId4"/>
            </p:custDataLst>
          </p:nvPr>
        </p:nvSpPr>
        <p:spPr bwMode="auto">
          <a:xfrm>
            <a:off x="844550" y="1139825"/>
            <a:ext cx="2171065" cy="2350770"/>
          </a:xfrm>
          <a:prstGeom prst="rect">
            <a:avLst/>
          </a:prstGeom>
        </p:spPr>
        <p:txBody>
          <a:bodyPr wrap="square" lIns="91440" tIns="45720" rIns="91440" bIns="45720" rtlCol="0" anchor="b" anchorCtr="0">
            <a:normAutofit/>
          </a:bodyPr>
          <a:lstStyle>
            <a:lvl1pPr marL="0" marR="0" lvl="0" algn="l" defTabSz="914400" rtl="0" eaLnBrk="1" fontAlgn="auto" latinLnBrk="0" hangingPunct="1">
              <a:lnSpc>
                <a:spcPct val="100000"/>
              </a:lnSpc>
              <a:buClrTx/>
              <a:buSzTx/>
              <a:buFontTx/>
              <a:buNone/>
              <a:defRPr kumimoji="0" lang="zh-CN" altLang="en-US" sz="6000" b="1" i="0" u="none" strike="noStrike" kern="1200" cap="none" spc="400" normalizeH="0" baseline="0" noProof="1">
                <a:solidFill>
                  <a:schemeClr val="tx1">
                    <a:lumMod val="75000"/>
                    <a:lumOff val="25000"/>
                  </a:schemeClr>
                </a:solidFill>
                <a:latin typeface="+mj-ea"/>
                <a:ea typeface="+mj-ea"/>
                <a:cs typeface="微软雅黑" panose="020b0503020204020204" charset="-122"/>
                <a:sym typeface="+mn-ea"/>
              </a:defRPr>
            </a:lvl1pPr>
          </a:lstStyle>
          <a:p>
            <a:pPr lvl="0" algn="l">
              <a:buClrTx/>
              <a:buSzTx/>
              <a:buFontTx/>
            </a:pPr>
            <a:r>
              <a:rPr>
                <a:sym typeface="+mn-ea"/>
              </a:rPr>
              <a:t>标题</a:t>
            </a:r>
            <a:endParaRPr>
              <a:sym typeface="+mn-ea"/>
            </a:endParaRPr>
          </a:p>
        </p:txBody>
      </p:sp>
      <p:sp>
        <p:nvSpPr>
          <p:cNvPr id="1048710" name="日期占位符 2"/>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12" name="页脚占位符 3"/>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714" name="灯片编号占位符 4"/>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sp>
        <p:nvSpPr>
          <p:cNvPr id="1048716" name="任意多边形 8"/>
          <p:cNvSpPr/>
          <p:nvPr>
            <p:custDataLst>
              <p:tags r:id="rId1"/>
            </p:custDataLst>
          </p:nvPr>
        </p:nvSpPr>
        <p:spPr>
          <a:xfrm flipH="1">
            <a:off x="10045700" y="4570095"/>
            <a:ext cx="2159000" cy="2289175"/>
          </a:xfrm>
          <a:custGeom>
            <a:gdLst>
              <a:gd name="adj" fmla="val 21666"/>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3400" h="3605">
                <a:moveTo>
                  <a:pt x="40" y="0"/>
                </a:moveTo>
                <a:cubicBezTo>
                  <a:pt x="1896" y="0"/>
                  <a:pt x="3400" y="1504"/>
                  <a:pt x="3400" y="3360"/>
                </a:cubicBezTo>
                <a:cubicBezTo>
                  <a:pt x="3400" y="3432"/>
                  <a:pt x="3398" y="3504"/>
                  <a:pt x="3393" y="3576"/>
                </a:cubicBezTo>
                <a:lnTo>
                  <a:pt x="3391" y="3605"/>
                </a:lnTo>
                <a:lnTo>
                  <a:pt x="1928" y="3605"/>
                </a:lnTo>
                <a:lnTo>
                  <a:pt x="1929" y="3603"/>
                </a:lnTo>
                <a:cubicBezTo>
                  <a:pt x="1939" y="3523"/>
                  <a:pt x="1944" y="3442"/>
                  <a:pt x="1944" y="3360"/>
                </a:cubicBezTo>
                <a:cubicBezTo>
                  <a:pt x="1944" y="2308"/>
                  <a:pt x="1092" y="1456"/>
                  <a:pt x="40" y="1456"/>
                </a:cubicBezTo>
                <a:lnTo>
                  <a:pt x="0" y="1457"/>
                </a:lnTo>
                <a:lnTo>
                  <a:pt x="0" y="0"/>
                </a:lnTo>
                <a:lnTo>
                  <a:pt x="40" y="0"/>
                </a:lnTo>
                <a:close/>
              </a:path>
            </a:pathLst>
          </a:custGeom>
          <a:gradFill>
            <a:gsLst>
              <a:gs pos="0">
                <a:schemeClr val="accent1">
                  <a:alpha val="60000"/>
                </a:schemeClr>
              </a:gs>
              <a:gs pos="100000">
                <a:schemeClr val="accent1">
                  <a:alpha val="0"/>
                </a:schemeClr>
              </a:gs>
            </a:gsLst>
            <a:lin ang="444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718" name="椭圆 12"/>
          <p:cNvSpPr/>
          <p:nvPr>
            <p:custDataLst>
              <p:tags r:id="rId2"/>
            </p:custDataLst>
          </p:nvPr>
        </p:nvSpPr>
        <p:spPr>
          <a:xfrm>
            <a:off x="9127490" y="967740"/>
            <a:ext cx="685800" cy="685800"/>
          </a:xfrm>
          <a:prstGeom prst="ellipse">
            <a:avLst/>
          </a:prstGeom>
          <a:gradFill>
            <a:gsLst>
              <a:gs pos="0">
                <a:schemeClr val="accent2">
                  <a:alpha val="0"/>
                </a:schemeClr>
              </a:gs>
              <a:gs pos="100000">
                <a:schemeClr val="accent2">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sym typeface="+mn-ea"/>
            </a:endParaRPr>
          </a:p>
        </p:txBody>
      </p:sp>
      <p:sp>
        <p:nvSpPr>
          <p:cNvPr id="1048720" name="椭圆 79"/>
          <p:cNvSpPr/>
          <p:nvPr>
            <p:custDataLst>
              <p:tags r:id="rId3"/>
            </p:custDataLst>
          </p:nvPr>
        </p:nvSpPr>
        <p:spPr>
          <a:xfrm>
            <a:off x="982345" y="1607820"/>
            <a:ext cx="2449195" cy="2449830"/>
          </a:xfrm>
          <a:prstGeom prst="ellipse">
            <a:avLst/>
          </a:prstGeom>
          <a:gradFill>
            <a:gsLst>
              <a:gs pos="0">
                <a:schemeClr val="accent2">
                  <a:alpha val="0"/>
                </a:schemeClr>
              </a:gs>
              <a:gs pos="100000">
                <a:schemeClr val="accent2">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sym typeface="+mn-ea"/>
            </a:endParaRPr>
          </a:p>
        </p:txBody>
      </p:sp>
      <p:sp>
        <p:nvSpPr>
          <p:cNvPr id="1048722" name="椭圆 17"/>
          <p:cNvSpPr/>
          <p:nvPr>
            <p:custDataLst>
              <p:tags r:id="rId4"/>
            </p:custDataLst>
          </p:nvPr>
        </p:nvSpPr>
        <p:spPr>
          <a:xfrm>
            <a:off x="1117600" y="1723390"/>
            <a:ext cx="484505" cy="484505"/>
          </a:xfrm>
          <a:prstGeom prst="ellipse">
            <a:avLst/>
          </a:prstGeom>
          <a:gradFill>
            <a:gsLst>
              <a:gs pos="0">
                <a:schemeClr val="accent2">
                  <a:alpha val="0"/>
                </a:schemeClr>
              </a:gs>
              <a:gs pos="100000">
                <a:schemeClr val="accent2">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97500" lnSpcReduction="10000"/>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sym typeface="+mn-ea"/>
            </a:endParaRPr>
          </a:p>
        </p:txBody>
      </p:sp>
      <p:sp>
        <p:nvSpPr>
          <p:cNvPr id="1048724" name="节编号"/>
          <p:cNvSpPr>
            <a:spLocks noGrp="1"/>
          </p:cNvSpPr>
          <p:nvPr>
            <p:ph type="body" idx="2" hasCustomPrompt="1"/>
            <p:custDataLst>
              <p:tags r:id="rId5"/>
            </p:custDataLst>
          </p:nvPr>
        </p:nvSpPr>
        <p:spPr>
          <a:xfrm>
            <a:off x="2389505" y="4144010"/>
            <a:ext cx="1917700" cy="488950"/>
          </a:xfrm>
          <a:prstGeom prst="roundRect">
            <a:avLst>
              <a:gd name="adj" fmla="val 24893"/>
            </a:avLst>
          </a:prstGeom>
          <a:gradFill>
            <a:gsLst>
              <a:gs pos="0">
                <a:schemeClr val="accent1"/>
              </a:gs>
              <a:gs pos="100000">
                <a:schemeClr val="accent1">
                  <a:alpha val="6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91440" tIns="45720" rIns="91440" bIns="45720" numCol="1" spcCol="0" rtlCol="0" fromWordArt="0" anchor="ctr" anchorCtr="0" forceAA="0" compatLnSpc="1">
            <a:normAutofit/>
          </a:bodyPr>
          <a:lstStyle>
            <a:lvl1pPr marL="0" marR="0" lvl="0" algn="ctr" defTabSz="914400" rtl="0" eaLnBrk="1" fontAlgn="auto" latinLnBrk="0" hangingPunct="1">
              <a:lnSpc>
                <a:spcPct val="100000"/>
              </a:lnSpc>
              <a:buClrTx/>
              <a:buSzTx/>
              <a:buFontTx/>
              <a:buNone/>
              <a:defRPr kumimoji="0" lang="zh-CN" altLang="en-US" sz="1800" b="1" i="0" u="none" strike="noStrike" kern="1200" cap="none" spc="100" normalizeH="0" baseline="0" noProof="1">
                <a:solidFill>
                  <a:schemeClr val="bg1"/>
                </a:solidFill>
                <a:latin typeface="+mn-lt"/>
                <a:ea typeface="+mn-ea"/>
                <a:cs typeface="微软雅黑" panose="020b0503020204020204" charset="-122"/>
                <a:sym typeface="+mn-ea"/>
              </a:defRPr>
            </a:lvl1pPr>
          </a:lstStyle>
          <a:p>
            <a:pPr lvl="0" algn="ctr">
              <a:buClrTx/>
              <a:buSzTx/>
              <a:buFontTx/>
            </a:pPr>
            <a:r>
              <a:rPr>
                <a:sym typeface="+mn-ea"/>
              </a:rPr>
              <a:t>编辑节编号</a:t>
            </a:r>
            <a:endParaRPr>
              <a:sym typeface="+mn-ea"/>
            </a:endParaRPr>
          </a:p>
        </p:txBody>
      </p:sp>
      <p:sp>
        <p:nvSpPr>
          <p:cNvPr id="1048726" name="标题"/>
          <p:cNvSpPr txBox="1">
            <a:spLocks noGrp="1"/>
          </p:cNvSpPr>
          <p:nvPr>
            <p:ph type="title" idx="1"/>
            <p:custDataLst>
              <p:tags r:id="rId6"/>
            </p:custDataLst>
          </p:nvPr>
        </p:nvSpPr>
        <p:spPr>
          <a:xfrm>
            <a:off x="2348230" y="1383030"/>
            <a:ext cx="8107680" cy="2045335"/>
          </a:xfrm>
          <a:prstGeom prst="rect">
            <a:avLst/>
          </a:prstGeom>
          <a:noFill/>
        </p:spPr>
        <p:txBody>
          <a:bodyPr wrap="square" lIns="0" tIns="0" rIns="0" bIns="0" rtlCol="0" anchor="b" anchorCtr="0">
            <a:normAutofit/>
          </a:bodyPr>
          <a:lstStyle>
            <a:lvl1pPr marL="0" marR="0" lvl="0" algn="l" defTabSz="914400" rtl="0" eaLnBrk="1" fontAlgn="auto" latinLnBrk="0" hangingPunct="1">
              <a:lnSpc>
                <a:spcPct val="100000"/>
              </a:lnSpc>
              <a:buClrTx/>
              <a:buSzTx/>
              <a:buFontTx/>
              <a:buNone/>
              <a:defRPr kumimoji="0" lang="zh-CN" altLang="en-US" sz="4800" b="1" i="0" u="none" strike="noStrike" kern="1200" cap="none" spc="400" normalizeH="0" baseline="0" noProof="1">
                <a:solidFill>
                  <a:schemeClr val="tx1"/>
                </a:solidFill>
                <a:latin typeface="+mj-ea"/>
                <a:ea typeface="+mj-ea"/>
                <a:cs typeface="微软雅黑" panose="020b0503020204020204" charset="-122"/>
                <a:sym typeface="+mn-ea"/>
              </a:defRPr>
            </a:lvl1pPr>
          </a:lstStyle>
          <a:p>
            <a:pPr lvl="0" algn="l">
              <a:buClrTx/>
              <a:buSzTx/>
              <a:buFontTx/>
            </a:pPr>
            <a:r>
              <a:rPr>
                <a:sym typeface="+mn-ea"/>
              </a:rPr>
              <a:t>单击此处编辑母版标题样式</a:t>
            </a:r>
            <a:endParaRPr>
              <a:sym typeface="+mn-ea"/>
            </a:endParaRPr>
          </a:p>
        </p:txBody>
      </p:sp>
      <p:sp>
        <p:nvSpPr>
          <p:cNvPr id="1048728" name="日期占位符 3"/>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30" name="页脚占位符 4"/>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1048732" name="灯片编号占位符 5"/>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sp>
        <p:nvSpPr>
          <p:cNvPr id="1048734" name="任意多边形 11"/>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36" name="正文"/>
          <p:cNvSpPr txBox="1">
            <a:spLocks noGrp="1"/>
          </p:cNvSpPr>
          <p:nvPr>
            <p:ph idx="4"/>
            <p:custDataLst>
              <p:tags r:id="rId2"/>
            </p:custDataLst>
          </p:nvPr>
        </p:nvSpPr>
        <p:spPr>
          <a:xfrm>
            <a:off x="6400805" y="1490357"/>
            <a:ext cx="5176800" cy="4759236"/>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38" name="正文"/>
          <p:cNvSpPr txBox="1">
            <a:spLocks noGrp="1"/>
          </p:cNvSpPr>
          <p:nvPr>
            <p:ph idx="3"/>
            <p:custDataLst>
              <p:tags r:id="rId3"/>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800"/>
              </a:spcBef>
              <a:spcAft>
                <a:spcPct val="0"/>
              </a:spcAft>
            </a:pPr>
            <a:r>
              <a:rPr>
                <a:sym typeface="+mn-ea"/>
              </a:rPr>
              <a:t>单击此处编辑母版文本样式</a:t>
            </a:r>
            <a:endParaRPr>
              <a:sym typeface="+mn-ea"/>
            </a:endParaRPr>
          </a:p>
          <a:p>
            <a:pPr lvl="1">
              <a:spcBef>
                <a:spcPts val="1800"/>
              </a:spcBef>
              <a:spcAft>
                <a:spcPct val="0"/>
              </a:spcAft>
            </a:pPr>
            <a:r>
              <a:rPr>
                <a:sym typeface="+mn-ea"/>
              </a:rPr>
              <a:t>第二级</a:t>
            </a:r>
            <a:endParaRPr>
              <a:sym typeface="+mn-ea"/>
            </a:endParaRPr>
          </a:p>
          <a:p>
            <a:pPr lvl="2">
              <a:spcBef>
                <a:spcPts val="1800"/>
              </a:spcBef>
              <a:spcAft>
                <a:spcPct val="0"/>
              </a:spcAft>
            </a:pPr>
            <a:r>
              <a:rPr>
                <a:sym typeface="+mn-ea"/>
              </a:rPr>
              <a:t>第三级</a:t>
            </a:r>
            <a:endParaRPr>
              <a:sym typeface="+mn-ea"/>
            </a:endParaRPr>
          </a:p>
          <a:p>
            <a:pPr lvl="3">
              <a:spcBef>
                <a:spcPts val="1800"/>
              </a:spcBef>
              <a:spcAft>
                <a:spcPct val="0"/>
              </a:spcAft>
            </a:pPr>
            <a:r>
              <a:rPr>
                <a:sym typeface="+mn-ea"/>
              </a:rPr>
              <a:t>第四级</a:t>
            </a:r>
            <a:endParaRPr>
              <a:sym typeface="+mn-ea"/>
            </a:endParaRPr>
          </a:p>
          <a:p>
            <a:pPr lvl="4">
              <a:spcBef>
                <a:spcPts val="1800"/>
              </a:spcBef>
              <a:spcAft>
                <a:spcPct val="0"/>
              </a:spcAft>
            </a:pPr>
            <a:r>
              <a:rPr>
                <a:sym typeface="+mn-ea"/>
              </a:rPr>
              <a:t>第五级</a:t>
            </a:r>
            <a:endParaRPr>
              <a:sym typeface="+mn-ea"/>
            </a:endParaRPr>
          </a:p>
        </p:txBody>
      </p:sp>
      <p:sp>
        <p:nvSpPr>
          <p:cNvPr id="1048740" name="同心圆 8"/>
          <p:cNvSpPr/>
          <p:nvPr>
            <p:custDataLst>
              <p:tags r:id="rId4"/>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42" name="标题"/>
          <p:cNvSpPr txBox="1">
            <a:spLocks noGrp="1"/>
          </p:cNvSpPr>
          <p:nvPr>
            <p:ph type="title" idx="1"/>
            <p:custDataLst>
              <p:tags r:id="rId5"/>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mj-ea"/>
              </a:defRPr>
            </a:lvl1pPr>
          </a:lstStyle>
          <a:p>
            <a:pPr lvl="0"/>
            <a:r>
              <a:rPr>
                <a:sym typeface="+mn-ea"/>
              </a:rPr>
              <a:t>单击此处编辑母版标题样式</a:t>
            </a:r>
            <a:endParaRPr>
              <a:sym typeface="+mn-ea"/>
            </a:endParaRPr>
          </a:p>
        </p:txBody>
      </p:sp>
      <p:sp>
        <p:nvSpPr>
          <p:cNvPr id="1048744" name="日期占位符 4"/>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46" name="页脚占位符 5"/>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748" name="灯片编号占位符 6"/>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sp>
        <p:nvSpPr>
          <p:cNvPr id="1048750" name="任意多边形 15"/>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52" name="正文"/>
          <p:cNvSpPr txBox="1">
            <a:spLocks noGrp="1"/>
          </p:cNvSpPr>
          <p:nvPr>
            <p:ph idx="6"/>
            <p:custDataLst>
              <p:tags r:id="rId2"/>
            </p:custDataLst>
          </p:nvPr>
        </p:nvSpPr>
        <p:spPr>
          <a:xfrm>
            <a:off x="6235200" y="1854000"/>
            <a:ext cx="5342400" cy="43956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54" name="标题"/>
          <p:cNvSpPr txBox="1">
            <a:spLocks noGrp="1"/>
          </p:cNvSpPr>
          <p:nvPr>
            <p:ph type="title" idx="5"/>
            <p:custDataLst>
              <p:tags r:id="rId3"/>
            </p:custDataLst>
          </p:nvPr>
        </p:nvSpPr>
        <p:spPr>
          <a:xfrm>
            <a:off x="6235200" y="1418405"/>
            <a:ext cx="5342400" cy="42037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微软雅黑" panose="020b0503020204020204" charset="-122"/>
              </a:defRPr>
            </a:lvl1pPr>
          </a:lstStyle>
          <a:p>
            <a:pPr lvl="0"/>
            <a:r>
              <a:rPr>
                <a:sym typeface="+mn-ea"/>
              </a:rPr>
              <a:t>单击此处编辑母版标题样式</a:t>
            </a:r>
            <a:endParaRPr>
              <a:sym typeface="+mn-ea"/>
            </a:endParaRPr>
          </a:p>
        </p:txBody>
      </p:sp>
      <p:sp>
        <p:nvSpPr>
          <p:cNvPr id="1048756" name="正文"/>
          <p:cNvSpPr txBox="1">
            <a:spLocks noGrp="1"/>
          </p:cNvSpPr>
          <p:nvPr>
            <p:ph idx="4"/>
            <p:custDataLst>
              <p:tags r:id="rId4"/>
            </p:custDataLst>
          </p:nvPr>
        </p:nvSpPr>
        <p:spPr>
          <a:xfrm>
            <a:off x="608400" y="1854000"/>
            <a:ext cx="5342400" cy="43956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58" name="标题"/>
          <p:cNvSpPr txBox="1">
            <a:spLocks noGrp="1"/>
          </p:cNvSpPr>
          <p:nvPr>
            <p:ph type="title" idx="3"/>
            <p:custDataLst>
              <p:tags r:id="rId5"/>
            </p:custDataLst>
          </p:nvPr>
        </p:nvSpPr>
        <p:spPr>
          <a:xfrm>
            <a:off x="608400" y="1419070"/>
            <a:ext cx="5342400" cy="42037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微软雅黑" panose="020b0503020204020204" charset="-122"/>
              </a:defRPr>
            </a:lvl1pPr>
          </a:lstStyle>
          <a:p>
            <a:pPr lvl="0"/>
            <a:r>
              <a:rPr>
                <a:sym typeface="+mn-ea"/>
              </a:rPr>
              <a:t>单击此处编辑母版标题样式</a:t>
            </a:r>
            <a:endParaRPr>
              <a:sym typeface="+mn-ea"/>
            </a:endParaRPr>
          </a:p>
        </p:txBody>
      </p:sp>
      <p:sp>
        <p:nvSpPr>
          <p:cNvPr id="1048760" name="同心圆 10"/>
          <p:cNvSpPr/>
          <p:nvPr>
            <p:custDataLst>
              <p:tags r:id="rId6"/>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62" name="标题"/>
          <p:cNvSpPr txBox="1">
            <a:spLocks noGrp="1"/>
          </p:cNvSpPr>
          <p:nvPr>
            <p:ph type="title" idx="1"/>
            <p:custDataLst>
              <p:tags r:id="rId7"/>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mj-ea"/>
              </a:defRPr>
            </a:lvl1pPr>
          </a:lstStyle>
          <a:p>
            <a:pPr lvl="0"/>
            <a:r>
              <a:rPr>
                <a:sym typeface="+mn-ea"/>
              </a:rPr>
              <a:t>单击此处编辑母版标题样式</a:t>
            </a:r>
            <a:endParaRPr>
              <a:sym typeface="+mn-ea"/>
            </a:endParaRPr>
          </a:p>
        </p:txBody>
      </p:sp>
      <p:sp>
        <p:nvSpPr>
          <p:cNvPr id="1048764" name="日期占位符 6"/>
          <p:cNvSpPr>
            <a:spLocks noGrp="1"/>
          </p:cNvSpPr>
          <p:nvPr>
            <p:ph type="dt" sz="half" idx="10"/>
            <p:custDataLst>
              <p:tags r:id="rId8"/>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66" name="页脚占位符 7"/>
          <p:cNvSpPr>
            <a:spLocks noGrp="1"/>
          </p:cNvSpPr>
          <p:nvPr>
            <p:ph type="ftr" sz="quarter" idx="11"/>
            <p:custDataLst>
              <p:tags r:id="rId9"/>
            </p:custDataLst>
          </p:nvPr>
        </p:nvSpPr>
        <p:spPr>
          <a:xfrm>
            <a:off x="4116000" y="6314400"/>
            <a:ext cx="3960000" cy="316800"/>
          </a:xfrm>
        </p:spPr>
        <p:txBody>
          <a:bodyPr/>
          <a:lstStyle/>
          <a:p>
            <a:endParaRPr lang="zh-CN" altLang="en-US"/>
          </a:p>
        </p:txBody>
      </p:sp>
      <p:sp>
        <p:nvSpPr>
          <p:cNvPr id="1048768" name="灯片编号占位符 8"/>
          <p:cNvSpPr>
            <a:spLocks noGrp="1"/>
          </p:cNvSpPr>
          <p:nvPr>
            <p:ph type="sldNum" sz="quarter" idx="12"/>
            <p:custDataLst>
              <p:tags r:id="rId10"/>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sp>
        <p:nvSpPr>
          <p:cNvPr id="1048770" name="任意多边形 7"/>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72" name="同心圆 6"/>
          <p:cNvSpPr/>
          <p:nvPr>
            <p:custDataLst>
              <p:tags r:id="rId2"/>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74" name="标题"/>
          <p:cNvSpPr txBox="1">
            <a:spLocks noGrp="1"/>
          </p:cNvSpPr>
          <p:nvPr>
            <p:ph type="title" idx="1"/>
            <p:custDataLst>
              <p:tags r:id="rId3"/>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mj-ea"/>
              </a:defRPr>
            </a:lvl1pPr>
          </a:lstStyle>
          <a:p>
            <a:pPr lvl="0"/>
            <a:r>
              <a:rPr>
                <a:sym typeface="+mn-ea"/>
              </a:rPr>
              <a:t>单击此处编辑母版标题样式</a:t>
            </a:r>
            <a:endParaRPr>
              <a:sym typeface="+mn-ea"/>
            </a:endParaRPr>
          </a:p>
        </p:txBody>
      </p:sp>
      <p:sp>
        <p:nvSpPr>
          <p:cNvPr id="1048776" name="日期占位符 2"/>
          <p:cNvSpPr>
            <a:spLocks noGrp="1"/>
          </p:cNvSpPr>
          <p:nvPr>
            <p:ph type="dt" sz="half" idx="10"/>
            <p:custDataLst>
              <p:tags r:id="rId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78" name="页脚占位符 3"/>
          <p:cNvSpPr>
            <a:spLocks noGrp="1"/>
          </p:cNvSpPr>
          <p:nvPr>
            <p:ph type="ftr" sz="quarter" idx="11"/>
            <p:custDataLst>
              <p:tags r:id="rId5"/>
            </p:custDataLst>
          </p:nvPr>
        </p:nvSpPr>
        <p:spPr>
          <a:xfrm>
            <a:off x="4116000" y="6314400"/>
            <a:ext cx="3960000" cy="316800"/>
          </a:xfrm>
        </p:spPr>
        <p:txBody>
          <a:bodyPr/>
          <a:lstStyle/>
          <a:p>
            <a:endParaRPr lang="zh-CN" altLang="en-US"/>
          </a:p>
        </p:txBody>
      </p:sp>
      <p:sp>
        <p:nvSpPr>
          <p:cNvPr id="1048780" name="灯片编号占位符 4"/>
          <p:cNvSpPr>
            <a:spLocks noGrp="1"/>
          </p:cNvSpPr>
          <p:nvPr>
            <p:ph type="sldNum" sz="quarter" idx="12"/>
            <p:custDataLst>
              <p:tags r:id="rId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sp>
        <p:nvSpPr>
          <p:cNvPr id="1048782" name="任意多边形 7"/>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84" name="同心圆 8"/>
          <p:cNvSpPr/>
          <p:nvPr>
            <p:custDataLst>
              <p:tags r:id="rId2"/>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86" name="日期占位符 1"/>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1048788" name="页脚占位符 2"/>
          <p:cNvSpPr>
            <a:spLocks noGrp="1"/>
          </p:cNvSpPr>
          <p:nvPr>
            <p:ph type="ftr" sz="quarter" idx="11"/>
            <p:custDataLst>
              <p:tags r:id="rId4"/>
            </p:custDataLst>
          </p:nvPr>
        </p:nvSpPr>
        <p:spPr/>
        <p:txBody>
          <a:bodyPr/>
          <a:lstStyle/>
          <a:p>
            <a:endParaRPr lang="zh-CN" altLang="en-US"/>
          </a:p>
        </p:txBody>
      </p:sp>
      <p:sp>
        <p:nvSpPr>
          <p:cNvPr id="1048790" name="灯片编号占位符 3"/>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sp>
        <p:nvSpPr>
          <p:cNvPr id="1048792" name="同心圆 8"/>
          <p:cNvSpPr/>
          <p:nvPr>
            <p:custDataLst>
              <p:tags r:id="rId1"/>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94" name="任意多边形 7"/>
          <p:cNvSpPr/>
          <p:nvPr>
            <p:custDataLst>
              <p:tags r:id="rId2"/>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96" name="正文"/>
          <p:cNvSpPr txBox="1">
            <a:spLocks noGrp="1"/>
          </p:cNvSpPr>
          <p:nvPr>
            <p:ph idx="1"/>
            <p:custDataLst>
              <p:tags r:id="rId3"/>
            </p:custDataLst>
          </p:nvPr>
        </p:nvSpPr>
        <p:spPr>
          <a:xfrm>
            <a:off x="608330" y="396240"/>
            <a:ext cx="10968990" cy="5860415"/>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98" name="日期占位符 3"/>
          <p:cNvSpPr>
            <a:spLocks noGrp="1"/>
          </p:cNvSpPr>
          <p:nvPr>
            <p:ph type="dt" sz="half" idx="10"/>
            <p:custDataLst>
              <p:tags r:id="rId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00" name="页脚占位符 4"/>
          <p:cNvSpPr>
            <a:spLocks noGrp="1"/>
          </p:cNvSpPr>
          <p:nvPr>
            <p:ph type="ftr" sz="quarter" idx="11"/>
            <p:custDataLst>
              <p:tags r:id="rId5"/>
            </p:custDataLst>
          </p:nvPr>
        </p:nvSpPr>
        <p:spPr>
          <a:xfrm>
            <a:off x="4116000" y="6314400"/>
            <a:ext cx="3960000" cy="316800"/>
          </a:xfrm>
        </p:spPr>
        <p:txBody>
          <a:bodyPr/>
          <a:lstStyle/>
          <a:p>
            <a:endParaRPr lang="zh-CN" altLang="en-US"/>
          </a:p>
        </p:txBody>
      </p:sp>
      <p:sp>
        <p:nvSpPr>
          <p:cNvPr id="1048802" name="灯片编号占位符 5"/>
          <p:cNvSpPr>
            <a:spLocks noGrp="1"/>
          </p:cNvSpPr>
          <p:nvPr>
            <p:ph type="sldNum" sz="quarter" idx="12"/>
            <p:custDataLst>
              <p:tags r:id="rId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sp>
        <p:nvSpPr>
          <p:cNvPr id="1048804" name="同心圆 8"/>
          <p:cNvSpPr/>
          <p:nvPr>
            <p:custDataLst>
              <p:tags r:id="rId1"/>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806" name="任意多边形 7"/>
          <p:cNvSpPr/>
          <p:nvPr>
            <p:custDataLst>
              <p:tags r:id="rId2"/>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808" name="副标题"/>
          <p:cNvSpPr txBox="1">
            <a:spLocks noGrp="1"/>
          </p:cNvSpPr>
          <p:nvPr>
            <p:ph type="body" idx="2" hasCustomPrompt="1"/>
            <p:custDataLst>
              <p:tags r:id="rId3"/>
            </p:custDataLst>
          </p:nvPr>
        </p:nvSpPr>
        <p:spPr>
          <a:xfrm>
            <a:off x="646430" y="1037590"/>
            <a:ext cx="10930890" cy="47625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lumMod val="75000"/>
                    <a:lumOff val="25000"/>
                  </a:schemeClr>
                </a:solidFill>
                <a:latin typeface="+mj-ea"/>
                <a:ea typeface="+mj-ea"/>
                <a:cs typeface="微软雅黑" panose="020b0503020204020204" charset="-122"/>
              </a:defRPr>
            </a:lvl1pPr>
          </a:lstStyle>
          <a:p>
            <a:pPr lvl="0" algn="l"/>
            <a:r>
              <a:rPr>
                <a:sym typeface="+mn-ea"/>
              </a:rPr>
              <a:t>单击此处编辑母版副标题样式</a:t>
            </a:r>
            <a:endParaRPr>
              <a:sym typeface="+mn-ea"/>
            </a:endParaRPr>
          </a:p>
        </p:txBody>
      </p:sp>
      <p:sp>
        <p:nvSpPr>
          <p:cNvPr id="1048810" name="标题"/>
          <p:cNvSpPr txBox="1">
            <a:spLocks noGrp="1"/>
          </p:cNvSpPr>
          <p:nvPr>
            <p:ph type="title" idx="1"/>
            <p:custDataLst>
              <p:tags r:id="rId4"/>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mj-ea"/>
              </a:defRPr>
            </a:lvl1pPr>
          </a:lstStyle>
          <a:p>
            <a:pPr lvl="0"/>
            <a:r>
              <a:rPr>
                <a:sym typeface="+mn-ea"/>
              </a:rPr>
              <a:t>单击此处编辑母版标题样式</a:t>
            </a:r>
            <a:endParaRPr>
              <a:sym typeface="+mn-ea"/>
            </a:endParaRPr>
          </a:p>
        </p:txBody>
      </p:sp>
      <p:sp>
        <p:nvSpPr>
          <p:cNvPr id="1048812" name="日期占位符 2"/>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14" name="页脚占位符 3"/>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816" name="灯片编号占位符 4"/>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sp>
        <p:nvSpPr>
          <p:cNvPr id="1048818" name="任意多边形 10"/>
          <p:cNvSpPr/>
          <p:nvPr>
            <p:custDataLst>
              <p:tags r:id="rId1"/>
            </p:custDataLst>
          </p:nvPr>
        </p:nvSpPr>
        <p:spPr>
          <a:xfrm rot="10800000" flipV="1">
            <a:off x="-635" y="31750"/>
            <a:ext cx="3339465" cy="3338195"/>
          </a:xfrm>
          <a:custGeom>
            <a:gdLst>
              <a:gd name="adj" fmla="val 13398"/>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259" h="5257">
                <a:moveTo>
                  <a:pt x="5211" y="0"/>
                </a:moveTo>
                <a:lnTo>
                  <a:pt x="5259" y="0"/>
                </a:lnTo>
                <a:lnTo>
                  <a:pt x="5259" y="1397"/>
                </a:lnTo>
                <a:lnTo>
                  <a:pt x="5211" y="1396"/>
                </a:lnTo>
                <a:cubicBezTo>
                  <a:pt x="3104" y="1396"/>
                  <a:pt x="1396" y="3104"/>
                  <a:pt x="1396" y="5211"/>
                </a:cubicBezTo>
                <a:lnTo>
                  <a:pt x="1397" y="5257"/>
                </a:lnTo>
                <a:lnTo>
                  <a:pt x="0" y="5257"/>
                </a:lnTo>
                <a:lnTo>
                  <a:pt x="0" y="5211"/>
                </a:lnTo>
                <a:cubicBezTo>
                  <a:pt x="0" y="2333"/>
                  <a:pt x="2333" y="0"/>
                  <a:pt x="5211" y="0"/>
                </a:cubicBezTo>
                <a:close/>
              </a:path>
            </a:pathLst>
          </a:custGeom>
          <a:gradFill>
            <a:gsLst>
              <a:gs pos="0">
                <a:schemeClr val="accent1"/>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820" name="任意多边形 9"/>
          <p:cNvSpPr/>
          <p:nvPr>
            <p:custDataLst>
              <p:tags r:id="rId2"/>
            </p:custDataLst>
          </p:nvPr>
        </p:nvSpPr>
        <p:spPr>
          <a:xfrm rot="10800000" flipV="1">
            <a:off x="-635" y="1377315"/>
            <a:ext cx="2001520" cy="3781425"/>
          </a:xfrm>
          <a:custGeom>
            <a:cxnLst>
              <a:cxn ang="3">
                <a:pos x="hc" y="t"/>
              </a:cxn>
              <a:cxn ang="cd2">
                <a:pos x="l" y="vc"/>
              </a:cxn>
              <a:cxn ang="cd4">
                <a:pos x="hc" y="b"/>
              </a:cxn>
              <a:cxn ang="0">
                <a:pos x="r" y="vc"/>
              </a:cxn>
            </a:cxnLst>
            <a:rect l="l" t="t" r="r" b="b"/>
            <a:pathLst>
              <a:path w="3197" h="6039">
                <a:moveTo>
                  <a:pt x="3020" y="0"/>
                </a:moveTo>
                <a:cubicBezTo>
                  <a:pt x="3072" y="0"/>
                  <a:pt x="3123" y="1"/>
                  <a:pt x="3175" y="4"/>
                </a:cubicBezTo>
                <a:lnTo>
                  <a:pt x="3197" y="5"/>
                </a:lnTo>
                <a:lnTo>
                  <a:pt x="3197" y="6034"/>
                </a:lnTo>
                <a:lnTo>
                  <a:pt x="3175" y="6035"/>
                </a:lnTo>
                <a:cubicBezTo>
                  <a:pt x="3123" y="6038"/>
                  <a:pt x="3072" y="6039"/>
                  <a:pt x="3020" y="6039"/>
                </a:cubicBezTo>
                <a:cubicBezTo>
                  <a:pt x="1352" y="6039"/>
                  <a:pt x="0" y="4687"/>
                  <a:pt x="0" y="3020"/>
                </a:cubicBezTo>
                <a:cubicBezTo>
                  <a:pt x="0" y="1352"/>
                  <a:pt x="1352" y="0"/>
                  <a:pt x="3020" y="0"/>
                </a:cubicBezTo>
                <a:close/>
              </a:path>
            </a:pathLst>
          </a:custGeom>
          <a:gradFill>
            <a:gsLst>
              <a:gs pos="0">
                <a:schemeClr val="accent1">
                  <a:alpha val="0"/>
                </a:schemeClr>
              </a:gs>
              <a:gs pos="100000">
                <a:schemeClr val="accent1">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endParaRPr>
          </a:p>
        </p:txBody>
      </p:sp>
      <p:sp>
        <p:nvSpPr>
          <p:cNvPr id="1048822" name="任意多边形 8"/>
          <p:cNvSpPr/>
          <p:nvPr>
            <p:custDataLst>
              <p:tags r:id="rId3"/>
            </p:custDataLst>
          </p:nvPr>
        </p:nvSpPr>
        <p:spPr>
          <a:xfrm flipH="1">
            <a:off x="10045700" y="4578350"/>
            <a:ext cx="2159000" cy="2289175"/>
          </a:xfrm>
          <a:custGeom>
            <a:gdLst>
              <a:gd name="adj" fmla="val 21666"/>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3400" h="3605">
                <a:moveTo>
                  <a:pt x="40" y="0"/>
                </a:moveTo>
                <a:cubicBezTo>
                  <a:pt x="1896" y="0"/>
                  <a:pt x="3400" y="1504"/>
                  <a:pt x="3400" y="3360"/>
                </a:cubicBezTo>
                <a:cubicBezTo>
                  <a:pt x="3400" y="3432"/>
                  <a:pt x="3398" y="3504"/>
                  <a:pt x="3393" y="3576"/>
                </a:cubicBezTo>
                <a:lnTo>
                  <a:pt x="3391" y="3605"/>
                </a:lnTo>
                <a:lnTo>
                  <a:pt x="1928" y="3605"/>
                </a:lnTo>
                <a:lnTo>
                  <a:pt x="1929" y="3603"/>
                </a:lnTo>
                <a:cubicBezTo>
                  <a:pt x="1939" y="3523"/>
                  <a:pt x="1944" y="3442"/>
                  <a:pt x="1944" y="3360"/>
                </a:cubicBezTo>
                <a:cubicBezTo>
                  <a:pt x="1944" y="2308"/>
                  <a:pt x="1092" y="1456"/>
                  <a:pt x="40" y="1456"/>
                </a:cubicBezTo>
                <a:lnTo>
                  <a:pt x="0" y="1457"/>
                </a:lnTo>
                <a:lnTo>
                  <a:pt x="0" y="0"/>
                </a:lnTo>
                <a:lnTo>
                  <a:pt x="40" y="0"/>
                </a:lnTo>
                <a:close/>
              </a:path>
            </a:pathLst>
          </a:custGeom>
          <a:gradFill>
            <a:gsLst>
              <a:gs pos="0">
                <a:schemeClr val="accent2">
                  <a:alpha val="70000"/>
                </a:schemeClr>
              </a:gs>
              <a:gs pos="100000">
                <a:schemeClr val="accent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824" name="标题"/>
          <p:cNvSpPr txBox="1">
            <a:spLocks noGrp="1"/>
          </p:cNvSpPr>
          <p:nvPr>
            <p:ph type="title" idx="2" hasCustomPrompt="1"/>
            <p:custDataLst>
              <p:tags r:id="rId4"/>
            </p:custDataLst>
          </p:nvPr>
        </p:nvSpPr>
        <p:spPr>
          <a:xfrm>
            <a:off x="3641090" y="1520825"/>
            <a:ext cx="6866890" cy="2146300"/>
          </a:xfrm>
          <a:prstGeom prst="rect">
            <a:avLst/>
          </a:prstGeom>
          <a:noFill/>
        </p:spPr>
        <p:txBody>
          <a:bodyPr wrap="square" lIns="91440" tIns="45720" rIns="71755" bIns="45720" rtlCol="0" anchor="b" anchorCtr="0">
            <a:normAutofit/>
          </a:bodyPr>
          <a:lstStyle>
            <a:lvl1pPr marL="0" marR="0" lvl="0" algn="r" defTabSz="914400" rtl="0" eaLnBrk="1" fontAlgn="auto" latinLnBrk="0" hangingPunct="1">
              <a:lnSpc>
                <a:spcPct val="100000"/>
              </a:lnSpc>
              <a:buClrTx/>
              <a:buSzTx/>
              <a:buFontTx/>
              <a:buNone/>
              <a:defRPr kumimoji="0" lang="zh-CN" altLang="en-US" sz="6600" b="1" i="0" u="none" strike="noStrike" kern="1200" cap="none" spc="0" normalizeH="0" baseline="0" noProof="1">
                <a:solidFill>
                  <a:srgbClr val="333333"/>
                </a:solidFill>
                <a:latin typeface="+mj-ea"/>
                <a:ea typeface="+mj-ea"/>
                <a:cs typeface="微软雅黑" panose="020b0503020204020204" charset="-122"/>
                <a:sym typeface="+mn-ea"/>
              </a:defRPr>
            </a:lvl1pPr>
          </a:lstStyle>
          <a:p>
            <a:pPr lvl="0" algn="r">
              <a:buClrTx/>
              <a:buSzTx/>
              <a:buFontTx/>
            </a:pPr>
            <a:r>
              <a:rPr>
                <a:sym typeface="+mn-ea"/>
              </a:rPr>
              <a:t>单击编辑标题</a:t>
            </a:r>
            <a:endParaRPr>
              <a:sym typeface="+mn-ea"/>
            </a:endParaRPr>
          </a:p>
        </p:txBody>
      </p:sp>
      <p:sp>
        <p:nvSpPr>
          <p:cNvPr id="1048826" name="署名"/>
          <p:cNvSpPr>
            <a:spLocks noGrp="1"/>
          </p:cNvSpPr>
          <p:nvPr>
            <p:ph type="body" idx="1" hasCustomPrompt="1"/>
            <p:custDataLst>
              <p:tags r:id="rId5"/>
            </p:custDataLst>
          </p:nvPr>
        </p:nvSpPr>
        <p:spPr>
          <a:xfrm>
            <a:off x="8479790" y="4109720"/>
            <a:ext cx="1886585" cy="440690"/>
          </a:xfrm>
          <a:prstGeom prst="roundRect">
            <a:avLst>
              <a:gd name="adj" fmla="val 22138"/>
            </a:avLst>
          </a:prstGeom>
          <a:gradFill>
            <a:gsLst>
              <a:gs pos="0">
                <a:schemeClr val="accent1"/>
              </a:gs>
              <a:gs pos="100000">
                <a:schemeClr val="accent1">
                  <a:alpha val="6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91440" tIns="45720" rIns="91440" bIns="45720" numCol="1" spcCol="0" rtlCol="0" fromWordArt="0" anchor="ctr" anchorCtr="0" forceAA="0" compatLnSpc="1">
            <a:normAutofit/>
          </a:bodyPr>
          <a:lstStyle>
            <a:lvl1pPr marL="0" marR="0" lvl="0" algn="ctr" defTabSz="914400" rtl="0" eaLnBrk="1" fontAlgn="auto" latinLnBrk="0" hangingPunct="1">
              <a:lnSpc>
                <a:spcPct val="100000"/>
              </a:lnSpc>
              <a:buClrTx/>
              <a:buSzTx/>
              <a:buFontTx/>
              <a:buNone/>
              <a:defRPr kumimoji="0" lang="zh-CN" altLang="en-US" sz="1600" b="1" i="0" u="none" strike="noStrike" kern="1200" cap="none" spc="0" normalizeH="0" baseline="0" noProof="1">
                <a:solidFill>
                  <a:schemeClr val="lt1">
                    <a:lumMod val="100000"/>
                  </a:schemeClr>
                </a:solidFill>
                <a:latin typeface="+mn-lt"/>
                <a:ea typeface="+mn-ea"/>
                <a:cs typeface="微软雅黑" panose="020b0503020204020204" charset="-122"/>
                <a:sym typeface="+mn-ea"/>
              </a:defRPr>
            </a:lvl1pPr>
          </a:lstStyle>
          <a:p>
            <a:pPr lvl="0" algn="ctr">
              <a:buClrTx/>
              <a:buSzTx/>
              <a:buFontTx/>
            </a:pPr>
            <a:r>
              <a:rPr>
                <a:sym typeface="+mn-ea"/>
              </a:rPr>
              <a:t>单击此处编辑文本</a:t>
            </a:r>
            <a:endParaRPr>
              <a:sym typeface="+mn-ea"/>
            </a:endParaRPr>
          </a:p>
        </p:txBody>
      </p:sp>
      <p:sp>
        <p:nvSpPr>
          <p:cNvPr id="1048828" name="日期占位符 3"/>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30" name="页脚占位符 4"/>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832" name="灯片编号占位符 5"/>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83.xml" /><Relationship Id="rId13" Type="http://schemas.openxmlformats.org/officeDocument/2006/relationships/tags" Target="../tags/tag84.xml" /><Relationship Id="rId14" Type="http://schemas.openxmlformats.org/officeDocument/2006/relationships/tags" Target="../tags/tag85.xml" /><Relationship Id="rId15" Type="http://schemas.openxmlformats.org/officeDocument/2006/relationships/tags" Target="../tags/tag86.xml" /><Relationship Id="rId16" Type="http://schemas.openxmlformats.org/officeDocument/2006/relationships/tags" Target="../tags/tag87.xml" /><Relationship Id="rId17" Type="http://schemas.openxmlformats.org/officeDocument/2006/relationships/tags" Target="../tags/tag88.xml" /><Relationship Id="rId18" Type="http://schemas.openxmlformats.org/officeDocument/2006/relationships/tags" Target="../tags/tag89.xml" /><Relationship Id="rId19" Type="http://schemas.openxmlformats.org/officeDocument/2006/relationships/tags" Target="../tags/tag90.xml" /><Relationship Id="rId2" Type="http://schemas.openxmlformats.org/officeDocument/2006/relationships/slideLayout" Target="../slideLayouts/slideLayout13.xml" /><Relationship Id="rId20" Type="http://schemas.openxmlformats.org/officeDocument/2006/relationships/tags" Target="../tags/tag91.xml" /><Relationship Id="rId21"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sp>
        <p:nvSpPr>
          <p:cNvPr id="1048654" name="任意多边形 7"/>
          <p:cNvSpPr/>
          <p:nvPr>
            <p:custDataLst>
              <p:tags r:id="rId12"/>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latin typeface="微软雅黑"/>
              <a:cs typeface="微软雅黑" panose="020b0503020204020204" charset="-122"/>
              <a:sym typeface="+mn-ea"/>
            </a:endParaRPr>
          </a:p>
        </p:txBody>
      </p:sp>
      <p:sp>
        <p:nvSpPr>
          <p:cNvPr id="1048656" name="同心圆 6"/>
          <p:cNvSpPr/>
          <p:nvPr>
            <p:custDataLst>
              <p:tags r:id="rId13"/>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latin typeface="微软雅黑"/>
              <a:cs typeface="微软雅黑" panose="020b0503020204020204" charset="-122"/>
              <a:sym typeface="+mn-ea"/>
            </a:endParaRPr>
          </a:p>
        </p:txBody>
      </p:sp>
      <p:sp>
        <p:nvSpPr>
          <p:cNvPr id="1048658" name="日期占位符 9"/>
          <p:cNvSpPr>
            <a:spLocks noGrp="1"/>
          </p:cNvSpPr>
          <p:nvPr>
            <p:ph type="dt" sz="half" idx="10"/>
            <p:custDataLst>
              <p:tags r:id="rId14"/>
            </p:custDataLst>
          </p:nvPr>
        </p:nvSpPr>
        <p:spPr>
          <a:xfrm>
            <a:off x="612000" y="6314400"/>
            <a:ext cx="2700000" cy="316800"/>
          </a:xfrm>
        </p:spPr>
        <p:txBody>
          <a:bodyPr/>
          <a:lstStyle>
            <a:defPPr>
              <a:defRPr lang="zh-CN"/>
            </a:defPPr>
            <a:lvl1pPr marL="0" algn="l" defTabSz="914400" rtl="0" eaLnBrk="1" latinLnBrk="0" hangingPunct="1">
              <a:defRPr sz="1800" kern="1200">
                <a:solidFill>
                  <a:schemeClr val="tx1"/>
                </a:solidFill>
                <a:latin typeface="微软雅黑"/>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1048660" name="页脚占位符 10"/>
          <p:cNvSpPr>
            <a:spLocks noGrp="1"/>
          </p:cNvSpPr>
          <p:nvPr>
            <p:ph type="ftr" sz="quarter" idx="11"/>
            <p:custDataLst>
              <p:tags r:id="rId15"/>
            </p:custDataLst>
          </p:nvPr>
        </p:nvSpPr>
        <p:spPr>
          <a:xfrm>
            <a:off x="4116000" y="6314400"/>
            <a:ext cx="3960000" cy="316800"/>
          </a:xfrm>
        </p:spPr>
        <p:txBody>
          <a:bodyPr/>
          <a:lstStyle>
            <a:defPPr>
              <a:defRPr lang="zh-CN"/>
            </a:defPPr>
            <a:lvl1pPr marL="0" algn="l" defTabSz="914400" rtl="0" eaLnBrk="1" latinLnBrk="0" hangingPunct="1">
              <a:defRPr sz="1800" kern="1200">
                <a:solidFill>
                  <a:schemeClr val="tx1"/>
                </a:solidFill>
                <a:latin typeface="微软雅黑"/>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2" name="灯片编号占位符 11"/>
          <p:cNvSpPr>
            <a:spLocks noGrp="1"/>
          </p:cNvSpPr>
          <p:nvPr>
            <p:ph type="sldNum" sz="quarter" idx="12"/>
            <p:custDataLst>
              <p:tags r:id="rId16"/>
            </p:custDataLst>
          </p:nvPr>
        </p:nvSpPr>
        <p:spPr>
          <a:xfrm>
            <a:off x="8877600" y="6314400"/>
            <a:ext cx="2700000" cy="316800"/>
          </a:xfrm>
        </p:spPr>
        <p:txBody>
          <a:bodyPr/>
          <a:lstStyle>
            <a:defPPr>
              <a:defRPr lang="zh-CN"/>
            </a:defPPr>
            <a:lvl1pPr marL="0" algn="l" defTabSz="914400" rtl="0" eaLnBrk="1" latinLnBrk="0" hangingPunct="1">
              <a:defRPr sz="1800" kern="1200">
                <a:solidFill>
                  <a:schemeClr val="tx1"/>
                </a:solidFill>
                <a:latin typeface="微软雅黑"/>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
            </a:fld>
            <a:endParaRPr lang="zh-CN" altLang="en-US"/>
          </a:p>
        </p:txBody>
      </p:sp>
      <p:sp>
        <p:nvSpPr>
          <p:cNvPr id="1048664" name="标题占位符 1"/>
          <p:cNvSpPr>
            <a:spLocks noGrp="1"/>
          </p:cNvSpPr>
          <p:nvPr>
            <p:ph type="title"/>
            <p:custDataLst>
              <p:tags r:id="rId17"/>
            </p:custDataLst>
          </p:nvPr>
        </p:nvSpPr>
        <p:spPr>
          <a:xfrm>
            <a:off x="838200" y="365125"/>
            <a:ext cx="10515600" cy="675539"/>
          </a:xfrm>
          <a:prstGeom prst="rect">
            <a:avLst/>
          </a:prstGeom>
          <a:noFill/>
          <a:ln>
            <a:noFill/>
            <a:prstDash val="sysDash"/>
          </a:ln>
        </p:spPr>
        <p:txBody>
          <a:bodyPr vert="horz" wrap="square" lIns="91440" tIns="45720" rIns="91440" bIns="0" rtlCol="0" anchor="b" anchorCtr="0">
            <a:normAutofit/>
          </a:bodyPr>
          <a:lstStyle/>
          <a:p>
            <a:pPr marL="0" marR="0" lvl="0">
              <a:buClrTx/>
              <a:buSzTx/>
              <a:buFontTx/>
            </a:pPr>
            <a:r>
              <a:rPr lang="zh-CN" altLang="en-US"/>
              <a:t>单击此处编辑母版标题样式</a:t>
            </a:r>
            <a:endParaRPr lang="zh-CN" altLang="en-US"/>
          </a:p>
        </p:txBody>
      </p:sp>
      <p:sp>
        <p:nvSpPr>
          <p:cNvPr id="1048666" name="文本占位符 2"/>
          <p:cNvSpPr>
            <a:spLocks noGrp="1"/>
          </p:cNvSpPr>
          <p:nvPr>
            <p:ph type="body" idx="1"/>
            <p:custDataLst>
              <p:tags r:id="rId18"/>
            </p:custDataLst>
          </p:nvPr>
        </p:nvSpPr>
        <p:spPr>
          <a:xfrm>
            <a:off x="838200" y="1247573"/>
            <a:ext cx="10515600" cy="4929390"/>
          </a:xfrm>
          <a:prstGeom prst="rect">
            <a:avLst/>
          </a:prstGeom>
          <a:ln>
            <a:noFill/>
            <a:prstDash val="sysDash"/>
          </a:ln>
        </p:spPr>
        <p:txBody>
          <a:bodyPr vert="horz" lIns="90000" tIns="46800" rIns="90000" bIns="46800" rtlCol="0">
            <a:normAutofit/>
          </a:bodyPr>
          <a:lstStyle/>
          <a:p>
            <a:pPr marR="0" lvl="0">
              <a:spcBef>
                <a:spcPts val="1200"/>
              </a:spcBef>
              <a:spcAft>
                <a:spcPct val="0"/>
              </a:spcAft>
              <a:buClr>
                <a:srgbClr val="E8898D"/>
              </a:buClr>
              <a:buSzTx/>
            </a:pPr>
            <a:r>
              <a:rPr lang="zh-CN" altLang="en-US"/>
              <a:t>单击此处编辑母版文本样式</a:t>
            </a:r>
            <a:endParaRPr lang="zh-CN" altLang="en-US"/>
          </a:p>
          <a:p>
            <a:pPr marL="449580" marR="0" lvl="1" indent="-231775">
              <a:tabLst>
                <a:tab pos="1609725"/>
              </a:tabLst>
            </a:pPr>
            <a:r>
              <a:rPr lang="zh-CN" altLang="en-US"/>
              <a:t>二级</a:t>
            </a:r>
            <a:endParaRPr lang="zh-CN" altLang="en-US"/>
          </a:p>
          <a:p>
            <a:pPr marL="719455" marR="0" lvl="2" indent="-276225"/>
            <a:r>
              <a:rPr lang="zh-CN" altLang="en-US"/>
              <a:t>三级</a:t>
            </a:r>
            <a:endParaRPr lang="zh-CN" altLang="en-US"/>
          </a:p>
          <a:p>
            <a:pPr marL="987425" marR="0" lvl="3" indent="-262255">
              <a:tabLst>
                <a:tab pos="899795"/>
              </a:tabLst>
            </a:pPr>
            <a:r>
              <a:rPr lang="zh-CN" altLang="en-US"/>
              <a:t>四级</a:t>
            </a:r>
            <a:endParaRPr lang="zh-CN" altLang="en-US"/>
          </a:p>
          <a:p>
            <a:pPr marL="1256030" marR="0" lvl="4" indent="-262255"/>
            <a:r>
              <a:rPr lang="zh-CN" altLang="en-US"/>
              <a:t>五级</a:t>
            </a:r>
            <a:endParaRPr lang="zh-CN" altLang="en-US"/>
          </a:p>
        </p:txBody>
      </p:sp>
      <p:sp>
        <p:nvSpPr>
          <p:cNvPr id="1048668" name="KSO_TEMPLATE" hidden="1"/>
          <p:cNvSpPr/>
          <p:nvPr userDrawn="1">
            <p:custDataLst>
              <p:tags r:id="rId19"/>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ustDataLst>
      <p:tags r:id="rId20"/>
    </p:custDataLst>
  </p:cSld>
  <p:clrMap bg1="lt1" tx1="dk1" bg2="lt2" tx2="dk2" accent1="accent1" accent2="accent2" accent3="accent3" accent4="accent4" accent5="accent5" accent6="accent6" hlink="hlink" folHlink="folHlink"/>
  <p:sldLayoutIdLst>
    <p:sldLayoutId id="2147483660" r:id="rId1"/>
    <p:sldLayoutId id="2147505874" r:id="rId2"/>
    <p:sldLayoutId id="2147505875" r:id="rId3"/>
    <p:sldLayoutId id="2147505876" r:id="rId4"/>
    <p:sldLayoutId id="2147505877" r:id="rId5"/>
    <p:sldLayoutId id="2147505878" r:id="rId6"/>
    <p:sldLayoutId id="2147505879" r:id="rId7"/>
    <p:sldLayoutId id="2147505880" r:id="rId8"/>
    <p:sldLayoutId id="2147505881" r:id="rId9"/>
    <p:sldLayoutId id="2147505882" r:id="rId10"/>
    <p:sldLayoutId id="2147505883" r:id="rId11"/>
  </p:sldLayoutIdLst>
  <p:transition/>
  <p:timing/>
  <p:txStyles>
    <p:titleStyle>
      <a:lvl1pPr algn="l" defTabSz="914400" rtl="0" eaLnBrk="1" fontAlgn="auto" latinLnBrk="0" hangingPunct="1">
        <a:lnSpc>
          <a:spcPct val="100000"/>
        </a:lnSpc>
        <a:spcBef>
          <a:spcPct val="0"/>
        </a:spcBef>
        <a:buNone/>
        <a:defRPr kumimoji="0" lang="zh-CN" altLang="en-US" sz="3200" b="1" i="0" u="none" strike="noStrike" kern="1200" cap="none" spc="300" normalizeH="0" baseline="0" smtClean="0">
          <a:ln>
            <a:noFill/>
            <a:prstDash val="sysDot"/>
          </a:ln>
          <a:solidFill>
            <a:schemeClr val="tx1">
              <a:lumMod val="85000"/>
              <a:lumOff val="15000"/>
            </a:schemeClr>
          </a:solidFill>
          <a:latin typeface="+mn-ea"/>
          <a:ea typeface="+mn-ea"/>
          <a:cs typeface="微软雅黑" panose="020b0503020204020204" charset="-122"/>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800" b="0" i="0" u="none" strike="noStrike" kern="1200" cap="none" spc="150" normalizeH="0" baseline="0" smtClean="0">
          <a:ln>
            <a:noFill/>
            <a:prstDash val="sysDot"/>
          </a:ln>
          <a:solidFill>
            <a:schemeClr val="tx1">
              <a:lumMod val="75000"/>
              <a:lumOff val="25000"/>
            </a:schemeClr>
          </a:solidFill>
          <a:latin typeface="+mn-ea"/>
          <a:ea typeface="+mn-ea"/>
          <a:cs typeface="微软雅黑" panose="020b0503020204020204" charset="-122"/>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kumimoji="0" lang="zh-CN" altLang="en-US" sz="1600" b="0" i="0" u="none" strike="noStrike" kern="1200" cap="none" spc="150" normalizeH="0" baseline="0" smtClean="0">
          <a:ln>
            <a:noFill/>
            <a:prstDash val="sysDot"/>
          </a:ln>
          <a:solidFill>
            <a:schemeClr val="tx1">
              <a:lumMod val="50000"/>
              <a:lumOff val="50000"/>
            </a:schemeClr>
          </a:solidFill>
          <a:latin typeface="+mn-ea"/>
          <a:ea typeface="+mn-ea"/>
          <a:cs typeface="微软雅黑" panose="020b0503020204020204" charset="-122"/>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kumimoji="0" lang="zh-CN" altLang="en-US" sz="1600" b="0" i="0" u="none" strike="noStrike" kern="1200" cap="none" spc="150" normalizeH="0" baseline="0" smtClean="0">
          <a:ln>
            <a:noFill/>
            <a:prstDash val="sysDot"/>
          </a:ln>
          <a:solidFill>
            <a:schemeClr val="tx1">
              <a:lumMod val="50000"/>
              <a:lumOff val="50000"/>
            </a:schemeClr>
          </a:solidFill>
          <a:latin typeface="+mn-ea"/>
          <a:ea typeface="+mn-ea"/>
          <a:cs typeface="微软雅黑" panose="020b0503020204020204" charset="-122"/>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kumimoji="0" lang="zh-CN" altLang="en-US" sz="1400" b="0" i="0" u="none" strike="noStrike" kern="1200" cap="none" spc="150" normalizeH="0" baseline="0" smtClean="0">
          <a:ln>
            <a:noFill/>
            <a:prstDash val="sysDot"/>
          </a:ln>
          <a:solidFill>
            <a:schemeClr val="tx1">
              <a:lumMod val="50000"/>
              <a:lumOff val="50000"/>
            </a:schemeClr>
          </a:solidFill>
          <a:latin typeface="+mn-ea"/>
          <a:ea typeface="+mn-ea"/>
          <a:cs typeface="微软雅黑" panose="020b0503020204020204" charset="-122"/>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kumimoji="0" lang="zh-CN" altLang="en-US" sz="1400" b="0" i="0" u="none" strike="noStrike" kern="1200" cap="none" spc="150" normalizeH="0" baseline="0" smtClean="0">
          <a:ln>
            <a:noFill/>
            <a:prstDash val="sysDot"/>
          </a:ln>
          <a:solidFill>
            <a:schemeClr val="tx1">
              <a:lumMod val="50000"/>
              <a:lumOff val="50000"/>
            </a:schemeClr>
          </a:solidFill>
          <a:latin typeface="+mn-ea"/>
          <a:ea typeface="+mn-ea"/>
          <a:cs typeface="微软雅黑" panose="020b0503020204020204"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92.xml" /><Relationship Id="rId4" Type="http://schemas.openxmlformats.org/officeDocument/2006/relationships/tags" Target="../tags/tag93.xml" /><Relationship Id="rId5" Type="http://schemas.openxmlformats.org/officeDocument/2006/relationships/tags" Target="../tags/tag94.xml" /><Relationship Id="rId6" Type="http://schemas.openxmlformats.org/officeDocument/2006/relationships/tags" Target="../tags/tag95.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03.xml" /><Relationship Id="rId11" Type="http://schemas.openxmlformats.org/officeDocument/2006/relationships/tags" Target="../tags/tag104.xml" /><Relationship Id="rId12" Type="http://schemas.openxmlformats.org/officeDocument/2006/relationships/tags" Target="../tags/tag105.xml" /><Relationship Id="rId13" Type="http://schemas.openxmlformats.org/officeDocument/2006/relationships/tags" Target="../tags/tag106.xml" /><Relationship Id="rId14" Type="http://schemas.openxmlformats.org/officeDocument/2006/relationships/tags" Target="../tags/tag107.xml" /><Relationship Id="rId15" Type="http://schemas.openxmlformats.org/officeDocument/2006/relationships/tags" Target="../tags/tag108.xml" /><Relationship Id="rId16" Type="http://schemas.openxmlformats.org/officeDocument/2006/relationships/tags" Target="../tags/tag109.xml" /><Relationship Id="rId17" Type="http://schemas.openxmlformats.org/officeDocument/2006/relationships/tags" Target="../tags/tag110.xml" /><Relationship Id="rId18" Type="http://schemas.openxmlformats.org/officeDocument/2006/relationships/tags" Target="../tags/tag111.xml" /><Relationship Id="rId19" Type="http://schemas.openxmlformats.org/officeDocument/2006/relationships/tags" Target="../tags/tag112.xml" /><Relationship Id="rId2" Type="http://schemas.openxmlformats.org/officeDocument/2006/relationships/notesSlide" Target="../notesSlides/notesSlide2.xml" /><Relationship Id="rId20" Type="http://schemas.openxmlformats.org/officeDocument/2006/relationships/tags" Target="../tags/tag113.xml" /><Relationship Id="rId21" Type="http://schemas.openxmlformats.org/officeDocument/2006/relationships/tags" Target="../tags/tag114.xml" /><Relationship Id="rId22" Type="http://schemas.openxmlformats.org/officeDocument/2006/relationships/tags" Target="../tags/tag115.xml" /><Relationship Id="rId23" Type="http://schemas.openxmlformats.org/officeDocument/2006/relationships/tags" Target="../tags/tag116.xml" /><Relationship Id="rId24" Type="http://schemas.openxmlformats.org/officeDocument/2006/relationships/tags" Target="../tags/tag117.xml" /><Relationship Id="rId25" Type="http://schemas.openxmlformats.org/officeDocument/2006/relationships/tags" Target="../tags/tag118.xml" /><Relationship Id="rId26" Type="http://schemas.openxmlformats.org/officeDocument/2006/relationships/tags" Target="../tags/tag119.xml" /><Relationship Id="rId27" Type="http://schemas.openxmlformats.org/officeDocument/2006/relationships/tags" Target="../tags/tag120.xml" /><Relationship Id="rId3" Type="http://schemas.openxmlformats.org/officeDocument/2006/relationships/tags" Target="../tags/tag96.xml" /><Relationship Id="rId4" Type="http://schemas.openxmlformats.org/officeDocument/2006/relationships/tags" Target="../tags/tag97.xml" /><Relationship Id="rId5" Type="http://schemas.openxmlformats.org/officeDocument/2006/relationships/tags" Target="../tags/tag98.xml" /><Relationship Id="rId6" Type="http://schemas.openxmlformats.org/officeDocument/2006/relationships/tags" Target="../tags/tag99.xml" /><Relationship Id="rId7" Type="http://schemas.openxmlformats.org/officeDocument/2006/relationships/tags" Target="../tags/tag100.xml" /><Relationship Id="rId8" Type="http://schemas.openxmlformats.org/officeDocument/2006/relationships/tags" Target="../tags/tag101.xml" /><Relationship Id="rId9" Type="http://schemas.openxmlformats.org/officeDocument/2006/relationships/tags" Target="../tags/tag10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1.xml" /><Relationship Id="rId3" Type="http://schemas.openxmlformats.org/officeDocument/2006/relationships/tags" Target="../tags/tag122.xml" /><Relationship Id="rId4" Type="http://schemas.openxmlformats.org/officeDocument/2006/relationships/tags" Target="../tags/tag12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2.xml" /><Relationship Id="rId11" Type="http://schemas.openxmlformats.org/officeDocument/2006/relationships/tags" Target="../tags/tag133.xml" /><Relationship Id="rId12" Type="http://schemas.openxmlformats.org/officeDocument/2006/relationships/tags" Target="../tags/tag134.xml" /><Relationship Id="rId13" Type="http://schemas.openxmlformats.org/officeDocument/2006/relationships/tags" Target="../tags/tag135.xml" /><Relationship Id="rId14" Type="http://schemas.openxmlformats.org/officeDocument/2006/relationships/tags" Target="../tags/tag136.xml" /><Relationship Id="rId15" Type="http://schemas.openxmlformats.org/officeDocument/2006/relationships/tags" Target="../tags/tag137.xml" /><Relationship Id="rId2" Type="http://schemas.openxmlformats.org/officeDocument/2006/relationships/tags" Target="../tags/tag124.xml" /><Relationship Id="rId3" Type="http://schemas.openxmlformats.org/officeDocument/2006/relationships/tags" Target="../tags/tag125.xml" /><Relationship Id="rId4" Type="http://schemas.openxmlformats.org/officeDocument/2006/relationships/tags" Target="../tags/tag126.xml" /><Relationship Id="rId5" Type="http://schemas.openxmlformats.org/officeDocument/2006/relationships/tags" Target="../tags/tag127.xml" /><Relationship Id="rId6" Type="http://schemas.openxmlformats.org/officeDocument/2006/relationships/tags" Target="../tags/tag128.xml" /><Relationship Id="rId7" Type="http://schemas.openxmlformats.org/officeDocument/2006/relationships/tags" Target="../tags/tag129.xml" /><Relationship Id="rId8" Type="http://schemas.openxmlformats.org/officeDocument/2006/relationships/tags" Target="../tags/tag130.xml" /><Relationship Id="rId9" Type="http://schemas.openxmlformats.org/officeDocument/2006/relationships/tags" Target="../tags/tag131.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6.xml" /><Relationship Id="rId11" Type="http://schemas.openxmlformats.org/officeDocument/2006/relationships/tags" Target="../tags/tag147.xml" /><Relationship Id="rId12" Type="http://schemas.openxmlformats.org/officeDocument/2006/relationships/tags" Target="../tags/tag148.xml" /><Relationship Id="rId13" Type="http://schemas.openxmlformats.org/officeDocument/2006/relationships/tags" Target="../tags/tag149.xml" /><Relationship Id="rId14" Type="http://schemas.openxmlformats.org/officeDocument/2006/relationships/tags" Target="../tags/tag150.xml" /><Relationship Id="rId15" Type="http://schemas.openxmlformats.org/officeDocument/2006/relationships/tags" Target="../tags/tag151.xml" /><Relationship Id="rId16" Type="http://schemas.openxmlformats.org/officeDocument/2006/relationships/tags" Target="../tags/tag152.xml" /><Relationship Id="rId17" Type="http://schemas.openxmlformats.org/officeDocument/2006/relationships/tags" Target="../tags/tag153.xml" /><Relationship Id="rId2" Type="http://schemas.openxmlformats.org/officeDocument/2006/relationships/tags" Target="../tags/tag138.xml" /><Relationship Id="rId3" Type="http://schemas.openxmlformats.org/officeDocument/2006/relationships/tags" Target="../tags/tag139.xml" /><Relationship Id="rId4" Type="http://schemas.openxmlformats.org/officeDocument/2006/relationships/tags" Target="../tags/tag140.xml" /><Relationship Id="rId5" Type="http://schemas.openxmlformats.org/officeDocument/2006/relationships/tags" Target="../tags/tag141.xml" /><Relationship Id="rId6" Type="http://schemas.openxmlformats.org/officeDocument/2006/relationships/tags" Target="../tags/tag142.xml" /><Relationship Id="rId7" Type="http://schemas.openxmlformats.org/officeDocument/2006/relationships/tags" Target="../tags/tag143.xml" /><Relationship Id="rId8" Type="http://schemas.openxmlformats.org/officeDocument/2006/relationships/tags" Target="../tags/tag144.xml" /><Relationship Id="rId9" Type="http://schemas.openxmlformats.org/officeDocument/2006/relationships/tags" Target="../tags/tag14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2.xml" /><Relationship Id="rId11" Type="http://schemas.openxmlformats.org/officeDocument/2006/relationships/tags" Target="../tags/tag163.xml" /><Relationship Id="rId12" Type="http://schemas.openxmlformats.org/officeDocument/2006/relationships/tags" Target="../tags/tag164.xml" /><Relationship Id="rId13" Type="http://schemas.openxmlformats.org/officeDocument/2006/relationships/tags" Target="../tags/tag165.xml" /><Relationship Id="rId14" Type="http://schemas.openxmlformats.org/officeDocument/2006/relationships/tags" Target="../tags/tag166.xml" /><Relationship Id="rId15" Type="http://schemas.openxmlformats.org/officeDocument/2006/relationships/tags" Target="../tags/tag167.xml" /><Relationship Id="rId16" Type="http://schemas.openxmlformats.org/officeDocument/2006/relationships/tags" Target="../tags/tag168.xml" /><Relationship Id="rId17" Type="http://schemas.openxmlformats.org/officeDocument/2006/relationships/tags" Target="../tags/tag169.xml" /><Relationship Id="rId18" Type="http://schemas.openxmlformats.org/officeDocument/2006/relationships/tags" Target="../tags/tag170.xml" /><Relationship Id="rId19" Type="http://schemas.openxmlformats.org/officeDocument/2006/relationships/tags" Target="../tags/tag171.xml" /><Relationship Id="rId2" Type="http://schemas.openxmlformats.org/officeDocument/2006/relationships/tags" Target="../tags/tag154.xml" /><Relationship Id="rId20" Type="http://schemas.openxmlformats.org/officeDocument/2006/relationships/tags" Target="../tags/tag172.xml" /><Relationship Id="rId21" Type="http://schemas.openxmlformats.org/officeDocument/2006/relationships/tags" Target="../tags/tag173.xml" /><Relationship Id="rId3" Type="http://schemas.openxmlformats.org/officeDocument/2006/relationships/tags" Target="../tags/tag155.xml" /><Relationship Id="rId4" Type="http://schemas.openxmlformats.org/officeDocument/2006/relationships/tags" Target="../tags/tag156.xml" /><Relationship Id="rId5" Type="http://schemas.openxmlformats.org/officeDocument/2006/relationships/tags" Target="../tags/tag157.xml" /><Relationship Id="rId6" Type="http://schemas.openxmlformats.org/officeDocument/2006/relationships/tags" Target="../tags/tag158.xml" /><Relationship Id="rId7" Type="http://schemas.openxmlformats.org/officeDocument/2006/relationships/tags" Target="../tags/tag159.xml" /><Relationship Id="rId8" Type="http://schemas.openxmlformats.org/officeDocument/2006/relationships/tags" Target="../tags/tag160.xml" /><Relationship Id="rId9" Type="http://schemas.openxmlformats.org/officeDocument/2006/relationships/tags" Target="../tags/tag161.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2.xml" /><Relationship Id="rId11" Type="http://schemas.openxmlformats.org/officeDocument/2006/relationships/tags" Target="../tags/tag183.xml" /><Relationship Id="rId12" Type="http://schemas.openxmlformats.org/officeDocument/2006/relationships/tags" Target="../tags/tag184.xml" /><Relationship Id="rId13" Type="http://schemas.openxmlformats.org/officeDocument/2006/relationships/tags" Target="../tags/tag185.xml" /><Relationship Id="rId14" Type="http://schemas.openxmlformats.org/officeDocument/2006/relationships/tags" Target="../tags/tag186.xml" /><Relationship Id="rId15" Type="http://schemas.openxmlformats.org/officeDocument/2006/relationships/tags" Target="../tags/tag187.xml" /><Relationship Id="rId16" Type="http://schemas.openxmlformats.org/officeDocument/2006/relationships/tags" Target="../tags/tag188.xml" /><Relationship Id="rId17" Type="http://schemas.openxmlformats.org/officeDocument/2006/relationships/tags" Target="../tags/tag189.xml" /><Relationship Id="rId18" Type="http://schemas.openxmlformats.org/officeDocument/2006/relationships/tags" Target="../tags/tag190.xml" /><Relationship Id="rId19" Type="http://schemas.openxmlformats.org/officeDocument/2006/relationships/tags" Target="../tags/tag191.xml" /><Relationship Id="rId2" Type="http://schemas.openxmlformats.org/officeDocument/2006/relationships/tags" Target="../tags/tag174.xml" /><Relationship Id="rId20" Type="http://schemas.openxmlformats.org/officeDocument/2006/relationships/tags" Target="../tags/tag192.xml" /><Relationship Id="rId21" Type="http://schemas.openxmlformats.org/officeDocument/2006/relationships/tags" Target="../tags/tag193.xml" /><Relationship Id="rId3" Type="http://schemas.openxmlformats.org/officeDocument/2006/relationships/tags" Target="../tags/tag175.xml" /><Relationship Id="rId4" Type="http://schemas.openxmlformats.org/officeDocument/2006/relationships/tags" Target="../tags/tag176.xml" /><Relationship Id="rId5" Type="http://schemas.openxmlformats.org/officeDocument/2006/relationships/tags" Target="../tags/tag177.xml" /><Relationship Id="rId6" Type="http://schemas.openxmlformats.org/officeDocument/2006/relationships/tags" Target="../tags/tag178.xml" /><Relationship Id="rId7" Type="http://schemas.openxmlformats.org/officeDocument/2006/relationships/tags" Target="../tags/tag179.xml" /><Relationship Id="rId8" Type="http://schemas.openxmlformats.org/officeDocument/2006/relationships/tags" Target="../tags/tag180.xml" /><Relationship Id="rId9" Type="http://schemas.openxmlformats.org/officeDocument/2006/relationships/tags" Target="../tags/tag181.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94.xml" /><Relationship Id="rId3" Type="http://schemas.openxmlformats.org/officeDocument/2006/relationships/tags" Target="../tags/tag195.xml" /><Relationship Id="rId4" Type="http://schemas.openxmlformats.org/officeDocument/2006/relationships/tags" Target="../tags/tag19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5.xml" /><Relationship Id="rId11" Type="http://schemas.openxmlformats.org/officeDocument/2006/relationships/tags" Target="../tags/tag206.xml" /><Relationship Id="rId12" Type="http://schemas.openxmlformats.org/officeDocument/2006/relationships/tags" Target="../tags/tag207.xml" /><Relationship Id="rId13" Type="http://schemas.openxmlformats.org/officeDocument/2006/relationships/tags" Target="../tags/tag208.xml" /><Relationship Id="rId14" Type="http://schemas.openxmlformats.org/officeDocument/2006/relationships/tags" Target="../tags/tag209.xml" /><Relationship Id="rId15" Type="http://schemas.openxmlformats.org/officeDocument/2006/relationships/tags" Target="../tags/tag210.xml" /><Relationship Id="rId16" Type="http://schemas.openxmlformats.org/officeDocument/2006/relationships/tags" Target="../tags/tag211.xml" /><Relationship Id="rId17" Type="http://schemas.openxmlformats.org/officeDocument/2006/relationships/tags" Target="../tags/tag212.xml" /><Relationship Id="rId18" Type="http://schemas.openxmlformats.org/officeDocument/2006/relationships/tags" Target="../tags/tag213.xml" /><Relationship Id="rId19" Type="http://schemas.openxmlformats.org/officeDocument/2006/relationships/tags" Target="../tags/tag214.xml" /><Relationship Id="rId2" Type="http://schemas.openxmlformats.org/officeDocument/2006/relationships/tags" Target="../tags/tag197.xml" /><Relationship Id="rId20" Type="http://schemas.openxmlformats.org/officeDocument/2006/relationships/tags" Target="../tags/tag215.xml" /><Relationship Id="rId21" Type="http://schemas.openxmlformats.org/officeDocument/2006/relationships/tags" Target="../tags/tag216.xml" /><Relationship Id="rId3" Type="http://schemas.openxmlformats.org/officeDocument/2006/relationships/tags" Target="../tags/tag198.xml" /><Relationship Id="rId4" Type="http://schemas.openxmlformats.org/officeDocument/2006/relationships/tags" Target="../tags/tag199.xml" /><Relationship Id="rId5" Type="http://schemas.openxmlformats.org/officeDocument/2006/relationships/tags" Target="../tags/tag200.xml" /><Relationship Id="rId6" Type="http://schemas.openxmlformats.org/officeDocument/2006/relationships/tags" Target="../tags/tag201.xml" /><Relationship Id="rId7" Type="http://schemas.openxmlformats.org/officeDocument/2006/relationships/tags" Target="../tags/tag202.xml" /><Relationship Id="rId8" Type="http://schemas.openxmlformats.org/officeDocument/2006/relationships/tags" Target="../tags/tag203.xml" /><Relationship Id="rId9" Type="http://schemas.openxmlformats.org/officeDocument/2006/relationships/tags" Target="../tags/tag20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5.xml" /><Relationship Id="rId11" Type="http://schemas.openxmlformats.org/officeDocument/2006/relationships/tags" Target="../tags/tag226.xml" /><Relationship Id="rId12" Type="http://schemas.openxmlformats.org/officeDocument/2006/relationships/tags" Target="../tags/tag227.xml" /><Relationship Id="rId13" Type="http://schemas.openxmlformats.org/officeDocument/2006/relationships/tags" Target="../tags/tag228.xml" /><Relationship Id="rId14" Type="http://schemas.openxmlformats.org/officeDocument/2006/relationships/tags" Target="../tags/tag229.xml" /><Relationship Id="rId15" Type="http://schemas.openxmlformats.org/officeDocument/2006/relationships/tags" Target="../tags/tag230.xml" /><Relationship Id="rId2" Type="http://schemas.openxmlformats.org/officeDocument/2006/relationships/tags" Target="../tags/tag217.xml" /><Relationship Id="rId3" Type="http://schemas.openxmlformats.org/officeDocument/2006/relationships/tags" Target="../tags/tag218.xml" /><Relationship Id="rId4" Type="http://schemas.openxmlformats.org/officeDocument/2006/relationships/tags" Target="../tags/tag219.xml" /><Relationship Id="rId5" Type="http://schemas.openxmlformats.org/officeDocument/2006/relationships/tags" Target="../tags/tag220.xml" /><Relationship Id="rId6" Type="http://schemas.openxmlformats.org/officeDocument/2006/relationships/tags" Target="../tags/tag221.xml" /><Relationship Id="rId7" Type="http://schemas.openxmlformats.org/officeDocument/2006/relationships/tags" Target="../tags/tag222.xml" /><Relationship Id="rId8" Type="http://schemas.openxmlformats.org/officeDocument/2006/relationships/tags" Target="../tags/tag223.xml" /><Relationship Id="rId9" Type="http://schemas.openxmlformats.org/officeDocument/2006/relationships/tags" Target="../tags/tag22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39.xml" /><Relationship Id="rId11" Type="http://schemas.openxmlformats.org/officeDocument/2006/relationships/tags" Target="../tags/tag240.xml" /><Relationship Id="rId12" Type="http://schemas.openxmlformats.org/officeDocument/2006/relationships/tags" Target="../tags/tag241.xml" /><Relationship Id="rId13" Type="http://schemas.openxmlformats.org/officeDocument/2006/relationships/tags" Target="../tags/tag242.xml" /><Relationship Id="rId2" Type="http://schemas.openxmlformats.org/officeDocument/2006/relationships/tags" Target="../tags/tag231.xml" /><Relationship Id="rId3" Type="http://schemas.openxmlformats.org/officeDocument/2006/relationships/tags" Target="../tags/tag232.xml" /><Relationship Id="rId4" Type="http://schemas.openxmlformats.org/officeDocument/2006/relationships/tags" Target="../tags/tag233.xml" /><Relationship Id="rId5" Type="http://schemas.openxmlformats.org/officeDocument/2006/relationships/tags" Target="../tags/tag234.xml" /><Relationship Id="rId6" Type="http://schemas.openxmlformats.org/officeDocument/2006/relationships/tags" Target="../tags/tag235.xml" /><Relationship Id="rId7" Type="http://schemas.openxmlformats.org/officeDocument/2006/relationships/tags" Target="../tags/tag236.xml" /><Relationship Id="rId8" Type="http://schemas.openxmlformats.org/officeDocument/2006/relationships/tags" Target="../tags/tag237.xml" /><Relationship Id="rId9" Type="http://schemas.openxmlformats.org/officeDocument/2006/relationships/tags" Target="../tags/tag23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43.xml" /><Relationship Id="rId3" Type="http://schemas.openxmlformats.org/officeDocument/2006/relationships/tags" Target="../tags/tag244.xml" /><Relationship Id="rId4" Type="http://schemas.openxmlformats.org/officeDocument/2006/relationships/tags" Target="../tags/tag24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54.xml" /><Relationship Id="rId11" Type="http://schemas.openxmlformats.org/officeDocument/2006/relationships/tags" Target="../tags/tag255.xml" /><Relationship Id="rId12" Type="http://schemas.openxmlformats.org/officeDocument/2006/relationships/tags" Target="../tags/tag256.xml" /><Relationship Id="rId13" Type="http://schemas.openxmlformats.org/officeDocument/2006/relationships/tags" Target="../tags/tag257.xml" /><Relationship Id="rId14" Type="http://schemas.openxmlformats.org/officeDocument/2006/relationships/tags" Target="../tags/tag258.xml" /><Relationship Id="rId15" Type="http://schemas.openxmlformats.org/officeDocument/2006/relationships/tags" Target="../tags/tag259.xml" /><Relationship Id="rId16" Type="http://schemas.openxmlformats.org/officeDocument/2006/relationships/tags" Target="../tags/tag260.xml" /><Relationship Id="rId17" Type="http://schemas.openxmlformats.org/officeDocument/2006/relationships/tags" Target="../tags/tag261.xml" /><Relationship Id="rId2" Type="http://schemas.openxmlformats.org/officeDocument/2006/relationships/tags" Target="../tags/tag246.xml" /><Relationship Id="rId3" Type="http://schemas.openxmlformats.org/officeDocument/2006/relationships/tags" Target="../tags/tag247.xml" /><Relationship Id="rId4" Type="http://schemas.openxmlformats.org/officeDocument/2006/relationships/tags" Target="../tags/tag248.xml" /><Relationship Id="rId5" Type="http://schemas.openxmlformats.org/officeDocument/2006/relationships/tags" Target="../tags/tag249.xml" /><Relationship Id="rId6" Type="http://schemas.openxmlformats.org/officeDocument/2006/relationships/tags" Target="../tags/tag250.xml" /><Relationship Id="rId7" Type="http://schemas.openxmlformats.org/officeDocument/2006/relationships/tags" Target="../tags/tag251.xml" /><Relationship Id="rId8" Type="http://schemas.openxmlformats.org/officeDocument/2006/relationships/tags" Target="../tags/tag252.xml" /><Relationship Id="rId9" Type="http://schemas.openxmlformats.org/officeDocument/2006/relationships/tags" Target="../tags/tag25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5140331242011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4"/>
          <p:cNvSpPr>
            <a:spLocks noGrp="1"/>
          </p:cNvSpPr>
          <p:nvPr>
            <p:ph type="body" idx="3"/>
            <p:custDataLst>
              <p:tags r:id="rId3"/>
            </p:custDataLst>
          </p:nvPr>
        </p:nvSpPr>
        <p:spPr/>
        <p:txBody>
          <a:bodyPr/>
          <a:lstStyle/>
          <a:p>
            <a:r>
              <a:rPr lang="zh-CN" altLang="en-US"/>
              <a:t>XX,XX</a:t>
            </a:r>
            <a:endParaRPr lang="zh-CN" altLang="en-US"/>
          </a:p>
        </p:txBody>
      </p:sp>
      <p:sp>
        <p:nvSpPr>
          <p:cNvPr id="1048650" name="标题 6"/>
          <p:cNvSpPr>
            <a:spLocks noGrp="1"/>
          </p:cNvSpPr>
          <p:nvPr>
            <p:ph type="title" idx="2"/>
            <p:custDataLst>
              <p:tags r:id="rId4"/>
            </p:custDataLst>
          </p:nvPr>
        </p:nvSpPr>
        <p:spPr/>
        <p:txBody>
          <a:bodyPr/>
          <a:lstStyle/>
          <a:p>
            <a:r>
              <a:rPr lang="zh-CN" altLang="en-US"/>
              <a:t>妇科手术后如何进行恢复锻炼</a:t>
            </a:r>
            <a:endParaRPr lang="zh-CN" altLang="en-US"/>
          </a:p>
        </p:txBody>
      </p:sp>
      <p:sp>
        <p:nvSpPr>
          <p:cNvPr id="1048652" name="文本占位符 7"/>
          <p:cNvSpPr>
            <a:spLocks noGrp="1"/>
          </p:cNvSpPr>
          <p:nvPr>
            <p:ph type="body" idx="1"/>
            <p:custDataLst>
              <p:tags r:id="rId5"/>
            </p:custDataLst>
          </p:nvPr>
        </p:nvSpPr>
        <p:spPr/>
        <p:txBody>
          <a:bodyPr/>
          <a:lstStyle/>
          <a:p>
            <a:r>
              <a:rPr lang="zh-CN" altLang="en-US"/>
              <a:t>汇报人：</a:t>
            </a:r>
            <a:r>
              <a:rPr lang="en-US" altLang="zh-CN"/>
              <a:t>XX</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52" name="文本占位符 2"/>
          <p:cNvSpPr>
            <a:spLocks noGrp="1"/>
          </p:cNvSpPr>
          <p:nvPr>
            <p:ph type="body" idx="2"/>
            <p:custDataLst>
              <p:tags r:id="rId3"/>
            </p:custDataLst>
          </p:nvPr>
        </p:nvSpPr>
        <p:spPr/>
        <p:txBody>
          <a:bodyPr/>
          <a:lstStyle/>
          <a:p>
            <a:r>
              <a:rPr lang="zh-CN" altLang="en-US"/>
              <a:t>CONTENTS</a:t>
            </a:r>
            <a:endParaRPr lang="zh-CN" altLang="en-US"/>
          </a:p>
        </p:txBody>
      </p:sp>
      <p:sp>
        <p:nvSpPr>
          <p:cNvPr id="1048854" name="标题 5"/>
          <p:cNvSpPr>
            <a:spLocks noGrp="1"/>
          </p:cNvSpPr>
          <p:nvPr>
            <p:ph type="title" idx="1"/>
            <p:custDataLst>
              <p:tags r:id="rId4"/>
            </p:custDataLst>
          </p:nvPr>
        </p:nvSpPr>
        <p:spPr/>
        <p:txBody>
          <a:bodyPr/>
          <a:lstStyle/>
          <a:p>
            <a:r>
              <a:rPr lang="zh-CN" altLang="en-US"/>
              <a:t>目录</a:t>
            </a:r>
            <a:endParaRPr lang="zh-CN" altLang="en-US"/>
          </a:p>
        </p:txBody>
      </p:sp>
      <p:sp>
        <p:nvSpPr>
          <p:cNvPr id="1048856" name="任意多边形 17"/>
          <p:cNvSpPr/>
          <p:nvPr>
            <p:custDataLst>
              <p:tags r:id="rId5"/>
            </p:custDataLst>
          </p:nvPr>
        </p:nvSpPr>
        <p:spPr>
          <a:xfrm rot="360000">
            <a:off x="2783205" y="-68580"/>
            <a:ext cx="2309495" cy="7162800"/>
          </a:xfrm>
          <a:custGeom>
            <a:gdLst>
              <a:gd name="connsiteX0" fmla="*/ 0 w 6002338"/>
              <a:gd name="connsiteY0" fmla="*/ 0 h 6858000"/>
              <a:gd name="connsiteX1" fmla="*/ 4568420 w 6002338"/>
              <a:gd name="connsiteY1" fmla="*/ 0 h 6858000"/>
              <a:gd name="connsiteX2" fmla="*/ 4681412 w 6002338"/>
              <a:gd name="connsiteY2" fmla="*/ 130442 h 6858000"/>
              <a:gd name="connsiteX3" fmla="*/ 6002338 w 6002338"/>
              <a:gd name="connsiteY3" fmla="*/ 3809999 h 6858000"/>
              <a:gd name="connsiteX4" fmla="*/ 5164879 w 6002338"/>
              <a:gd name="connsiteY4" fmla="*/ 6809537 h 6858000"/>
              <a:gd name="connsiteX5" fmla="*/ 5133810 w 6002338"/>
              <a:gd name="connsiteY5" fmla="*/ 6858000 h 6858000"/>
              <a:gd name="connsiteX6" fmla="*/ 0 w 6002338"/>
              <a:gd name="connsiteY6" fmla="*/ 6858000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37" h="11280">
                <a:moveTo>
                  <a:pt x="0" y="0"/>
                </a:moveTo>
                <a:lnTo>
                  <a:pt x="462" y="0"/>
                </a:lnTo>
                <a:lnTo>
                  <a:pt x="483" y="204"/>
                </a:lnTo>
                <a:lnTo>
                  <a:pt x="1462" y="101"/>
                </a:lnTo>
                <a:lnTo>
                  <a:pt x="1557" y="215"/>
                </a:lnTo>
                <a:cubicBezTo>
                  <a:pt x="2856" y="1859"/>
                  <a:pt x="3637" y="3968"/>
                  <a:pt x="3637" y="6267"/>
                </a:cubicBezTo>
                <a:cubicBezTo>
                  <a:pt x="3637" y="7932"/>
                  <a:pt x="3227" y="9497"/>
                  <a:pt x="2508" y="10859"/>
                </a:cubicBezTo>
                <a:lnTo>
                  <a:pt x="2499" y="10875"/>
                </a:lnTo>
                <a:lnTo>
                  <a:pt x="916" y="11041"/>
                </a:lnTo>
                <a:lnTo>
                  <a:pt x="941" y="11280"/>
                </a:lnTo>
                <a:lnTo>
                  <a:pt x="0" y="11280"/>
                </a:lnTo>
                <a:lnTo>
                  <a:pt x="0" y="0"/>
                </a:lnTo>
                <a:close/>
              </a:path>
            </a:pathLst>
          </a:custGeom>
          <a:noFill/>
          <a:ln>
            <a:gradFill flip="none" rotWithShape="1">
              <a:gsLst>
                <a:gs pos="30000">
                  <a:schemeClr val="accent1">
                    <a:alpha val="0"/>
                  </a:schemeClr>
                </a:gs>
                <a:gs pos="100000">
                  <a:schemeClr val="accent1"/>
                </a:gs>
              </a:gsLst>
              <a:lin ang="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58" name="任意多边形 18"/>
          <p:cNvSpPr/>
          <p:nvPr>
            <p:custDataLst>
              <p:tags r:id="rId6"/>
            </p:custDataLst>
          </p:nvPr>
        </p:nvSpPr>
        <p:spPr>
          <a:xfrm rot="360000">
            <a:off x="3037072" y="21451"/>
            <a:ext cx="1908810" cy="6961093"/>
          </a:xfrm>
          <a:custGeom>
            <a:gdLst>
              <a:gd name="connsiteX0" fmla="*/ 0 w 5706836"/>
              <a:gd name="connsiteY0" fmla="*/ 0 h 6858000"/>
              <a:gd name="connsiteX1" fmla="*/ 4167179 w 5706836"/>
              <a:gd name="connsiteY1" fmla="*/ 0 h 6858000"/>
              <a:gd name="connsiteX2" fmla="*/ 4280862 w 5706836"/>
              <a:gd name="connsiteY2" fmla="*/ 119238 h 6858000"/>
              <a:gd name="connsiteX3" fmla="*/ 5706836 w 5706836"/>
              <a:gd name="connsiteY3" fmla="*/ 3809999 h 6858000"/>
              <a:gd name="connsiteX4" fmla="*/ 4912158 w 5706836"/>
              <a:gd name="connsiteY4" fmla="*/ 6656308 h 6858000"/>
              <a:gd name="connsiteX5" fmla="*/ 4782856 w 5706836"/>
              <a:gd name="connsiteY5" fmla="*/ 6858000 h 6858000"/>
              <a:gd name="connsiteX6" fmla="*/ 0 w 5706836"/>
              <a:gd name="connsiteY6" fmla="*/ 6858000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06" h="10962">
                <a:moveTo>
                  <a:pt x="711" y="0"/>
                </a:moveTo>
                <a:lnTo>
                  <a:pt x="760" y="54"/>
                </a:lnTo>
                <a:cubicBezTo>
                  <a:pt x="2156" y="1658"/>
                  <a:pt x="3006" y="3788"/>
                  <a:pt x="3006" y="6125"/>
                </a:cubicBezTo>
                <a:cubicBezTo>
                  <a:pt x="3006" y="7812"/>
                  <a:pt x="2563" y="9391"/>
                  <a:pt x="1792" y="10742"/>
                </a:cubicBezTo>
                <a:lnTo>
                  <a:pt x="1772" y="10776"/>
                </a:lnTo>
                <a:lnTo>
                  <a:pt x="0" y="10962"/>
                </a:lnTo>
                <a:lnTo>
                  <a:pt x="0" y="75"/>
                </a:lnTo>
                <a:lnTo>
                  <a:pt x="711" y="0"/>
                </a:lnTo>
                <a:close/>
              </a:path>
            </a:pathLst>
          </a:custGeom>
          <a:noFill/>
          <a:ln>
            <a:gradFill flip="none" rotWithShape="1">
              <a:gsLst>
                <a:gs pos="10000">
                  <a:schemeClr val="accent1">
                    <a:alpha val="0"/>
                  </a:schemeClr>
                </a:gs>
                <a:gs pos="100000">
                  <a:schemeClr val="accent1"/>
                </a:gs>
              </a:gsLst>
              <a:lin ang="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60" name="矩形: 圆角 2"/>
          <p:cNvSpPr/>
          <p:nvPr>
            <p:custDataLst>
              <p:tags r:id="rId7"/>
            </p:custDataLst>
          </p:nvPr>
        </p:nvSpPr>
        <p:spPr>
          <a:xfrm>
            <a:off x="4204970" y="829945"/>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62" name="椭圆 47"/>
          <p:cNvSpPr/>
          <p:nvPr>
            <p:custDataLst>
              <p:tags r:id="rId8"/>
            </p:custDataLst>
          </p:nvPr>
        </p:nvSpPr>
        <p:spPr>
          <a:xfrm>
            <a:off x="4212590" y="836930"/>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64" name="序号"/>
          <p:cNvSpPr/>
          <p:nvPr>
            <p:custDataLst>
              <p:tags r:id="rId9"/>
            </p:custDataLst>
          </p:nvPr>
        </p:nvSpPr>
        <p:spPr>
          <a:xfrm>
            <a:off x="4281170" y="913765"/>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01</a:t>
            </a:r>
            <a:endParaRPr lang="zh-CN" altLang="en-US" sz="2400" b="1">
              <a:solidFill>
                <a:schemeClr val="bg1"/>
              </a:solidFill>
              <a:latin typeface="+mj-ea"/>
              <a:ea typeface="+mj-ea"/>
              <a:cs typeface="微软雅黑" panose="020b0503020204020204" charset="-122"/>
              <a:sym typeface="+mn-ea"/>
            </a:endParaRPr>
          </a:p>
        </p:txBody>
      </p:sp>
      <p:sp>
        <p:nvSpPr>
          <p:cNvPr id="1048866" name="标题"/>
          <p:cNvSpPr txBox="1"/>
          <p:nvPr>
            <p:custDataLst>
              <p:tags r:id="rId10"/>
            </p:custDataLst>
          </p:nvPr>
        </p:nvSpPr>
        <p:spPr>
          <a:xfrm>
            <a:off x="5363845" y="829945"/>
            <a:ext cx="4203065" cy="7327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术后恢复锻炼的重要性</a:t>
            </a:r>
            <a:endParaRPr lang="zh-CN" altLang="en-US" sz="2000" b="1">
              <a:solidFill>
                <a:schemeClr val="tx1">
                  <a:lumMod val="75000"/>
                  <a:lumOff val="25000"/>
                </a:schemeClr>
              </a:solidFill>
              <a:cs typeface="微软雅黑" panose="020b0503020204020204" charset="-122"/>
              <a:sym typeface="+mn-ea"/>
            </a:endParaRPr>
          </a:p>
        </p:txBody>
      </p:sp>
      <p:sp>
        <p:nvSpPr>
          <p:cNvPr id="1048868" name="矩形: 圆角 2"/>
          <p:cNvSpPr/>
          <p:nvPr>
            <p:custDataLst>
              <p:tags r:id="rId11"/>
            </p:custDataLst>
          </p:nvPr>
        </p:nvSpPr>
        <p:spPr>
          <a:xfrm>
            <a:off x="4474845" y="1941830"/>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70" name="椭圆 48"/>
          <p:cNvSpPr/>
          <p:nvPr>
            <p:custDataLst>
              <p:tags r:id="rId12"/>
            </p:custDataLst>
          </p:nvPr>
        </p:nvSpPr>
        <p:spPr>
          <a:xfrm>
            <a:off x="4482465" y="1948815"/>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72" name="序号"/>
          <p:cNvSpPr/>
          <p:nvPr>
            <p:custDataLst>
              <p:tags r:id="rId13"/>
            </p:custDataLst>
          </p:nvPr>
        </p:nvSpPr>
        <p:spPr>
          <a:xfrm>
            <a:off x="4551045" y="2025650"/>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2</a:t>
            </a:r>
            <a:endParaRPr lang="en-US" altLang="zh-CN" sz="2400" b="1">
              <a:solidFill>
                <a:schemeClr val="bg1"/>
              </a:solidFill>
              <a:latin typeface="+mj-ea"/>
              <a:ea typeface="+mj-ea"/>
              <a:cs typeface="微软雅黑" panose="020b0503020204020204" charset="-122"/>
              <a:sym typeface="+mn-ea"/>
            </a:endParaRPr>
          </a:p>
        </p:txBody>
      </p:sp>
      <p:sp>
        <p:nvSpPr>
          <p:cNvPr id="1048874" name="标题"/>
          <p:cNvSpPr txBox="1"/>
          <p:nvPr>
            <p:custDataLst>
              <p:tags r:id="rId14"/>
            </p:custDataLst>
          </p:nvPr>
        </p:nvSpPr>
        <p:spPr>
          <a:xfrm>
            <a:off x="5633720" y="1941830"/>
            <a:ext cx="4203065" cy="7327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妇科手术后恢复锻炼的阶段</a:t>
            </a:r>
            <a:endParaRPr lang="zh-CN" altLang="en-US" sz="2000" b="1">
              <a:solidFill>
                <a:schemeClr val="tx1">
                  <a:lumMod val="75000"/>
                  <a:lumOff val="25000"/>
                </a:schemeClr>
              </a:solidFill>
              <a:cs typeface="微软雅黑" panose="020b0503020204020204" charset="-122"/>
              <a:sym typeface="+mn-ea"/>
            </a:endParaRPr>
          </a:p>
        </p:txBody>
      </p:sp>
      <p:sp>
        <p:nvSpPr>
          <p:cNvPr id="1048876" name="矩形: 圆角 2"/>
          <p:cNvSpPr/>
          <p:nvPr>
            <p:custDataLst>
              <p:tags r:id="rId15"/>
            </p:custDataLst>
          </p:nvPr>
        </p:nvSpPr>
        <p:spPr>
          <a:xfrm>
            <a:off x="4204970" y="5277485"/>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78" name="椭圆 54"/>
          <p:cNvSpPr/>
          <p:nvPr>
            <p:custDataLst>
              <p:tags r:id="rId16"/>
            </p:custDataLst>
          </p:nvPr>
        </p:nvSpPr>
        <p:spPr>
          <a:xfrm>
            <a:off x="4212590" y="5284470"/>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80" name="序号"/>
          <p:cNvSpPr/>
          <p:nvPr>
            <p:custDataLst>
              <p:tags r:id="rId17"/>
            </p:custDataLst>
          </p:nvPr>
        </p:nvSpPr>
        <p:spPr>
          <a:xfrm>
            <a:off x="4281170" y="5361305"/>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5</a:t>
            </a:r>
            <a:endParaRPr lang="en-US" altLang="zh-CN" sz="2400" b="1">
              <a:solidFill>
                <a:schemeClr val="bg1"/>
              </a:solidFill>
              <a:latin typeface="+mj-ea"/>
              <a:ea typeface="+mj-ea"/>
              <a:cs typeface="微软雅黑" panose="020b0503020204020204" charset="-122"/>
              <a:sym typeface="+mn-ea"/>
            </a:endParaRPr>
          </a:p>
        </p:txBody>
      </p:sp>
      <p:sp>
        <p:nvSpPr>
          <p:cNvPr id="1048882" name="标题"/>
          <p:cNvSpPr txBox="1"/>
          <p:nvPr>
            <p:custDataLst>
              <p:tags r:id="rId18"/>
            </p:custDataLst>
          </p:nvPr>
        </p:nvSpPr>
        <p:spPr>
          <a:xfrm>
            <a:off x="5363845" y="5277485"/>
            <a:ext cx="4203065" cy="7327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妇科手术后恢复锻炼的常见误区</a:t>
            </a:r>
            <a:endParaRPr lang="zh-CN" altLang="en-US" sz="2000" b="1">
              <a:solidFill>
                <a:schemeClr val="tx1">
                  <a:lumMod val="75000"/>
                  <a:lumOff val="25000"/>
                </a:schemeClr>
              </a:solidFill>
              <a:cs typeface="微软雅黑" panose="020b0503020204020204" charset="-122"/>
              <a:sym typeface="+mn-ea"/>
            </a:endParaRPr>
          </a:p>
        </p:txBody>
      </p:sp>
      <p:sp>
        <p:nvSpPr>
          <p:cNvPr id="1048884" name="矩形: 圆角 2"/>
          <p:cNvSpPr/>
          <p:nvPr>
            <p:custDataLst>
              <p:tags r:id="rId19"/>
            </p:custDataLst>
          </p:nvPr>
        </p:nvSpPr>
        <p:spPr>
          <a:xfrm>
            <a:off x="4634865" y="3053715"/>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86" name="椭圆 66"/>
          <p:cNvSpPr/>
          <p:nvPr>
            <p:custDataLst>
              <p:tags r:id="rId20"/>
            </p:custDataLst>
          </p:nvPr>
        </p:nvSpPr>
        <p:spPr>
          <a:xfrm>
            <a:off x="4642485" y="3060700"/>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88" name="序号"/>
          <p:cNvSpPr/>
          <p:nvPr>
            <p:custDataLst>
              <p:tags r:id="rId21"/>
            </p:custDataLst>
          </p:nvPr>
        </p:nvSpPr>
        <p:spPr>
          <a:xfrm>
            <a:off x="4711065" y="3137535"/>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3</a:t>
            </a:r>
            <a:endParaRPr lang="en-US" altLang="zh-CN" sz="2400" b="1">
              <a:solidFill>
                <a:schemeClr val="bg1"/>
              </a:solidFill>
              <a:latin typeface="+mj-ea"/>
              <a:ea typeface="+mj-ea"/>
              <a:cs typeface="微软雅黑" panose="020b0503020204020204" charset="-122"/>
              <a:sym typeface="+mn-ea"/>
            </a:endParaRPr>
          </a:p>
        </p:txBody>
      </p:sp>
      <p:sp>
        <p:nvSpPr>
          <p:cNvPr id="1048890" name="标题"/>
          <p:cNvSpPr txBox="1"/>
          <p:nvPr>
            <p:custDataLst>
              <p:tags r:id="rId22"/>
            </p:custDataLst>
          </p:nvPr>
        </p:nvSpPr>
        <p:spPr>
          <a:xfrm>
            <a:off x="5793740" y="3053715"/>
            <a:ext cx="4203065" cy="7327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妇科手术后恢复锻炼的方法</a:t>
            </a:r>
            <a:endParaRPr lang="zh-CN" altLang="en-US" sz="2000" b="1">
              <a:solidFill>
                <a:schemeClr val="tx1">
                  <a:lumMod val="75000"/>
                  <a:lumOff val="25000"/>
                </a:schemeClr>
              </a:solidFill>
              <a:cs typeface="微软雅黑" panose="020b0503020204020204" charset="-122"/>
              <a:sym typeface="+mn-ea"/>
            </a:endParaRPr>
          </a:p>
        </p:txBody>
      </p:sp>
      <p:sp>
        <p:nvSpPr>
          <p:cNvPr id="1048892" name="矩形: 圆角 2"/>
          <p:cNvSpPr/>
          <p:nvPr>
            <p:custDataLst>
              <p:tags r:id="rId23"/>
            </p:custDataLst>
          </p:nvPr>
        </p:nvSpPr>
        <p:spPr>
          <a:xfrm>
            <a:off x="4474845" y="4165600"/>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94" name="椭圆 87"/>
          <p:cNvSpPr/>
          <p:nvPr>
            <p:custDataLst>
              <p:tags r:id="rId24"/>
            </p:custDataLst>
          </p:nvPr>
        </p:nvSpPr>
        <p:spPr>
          <a:xfrm>
            <a:off x="4482465" y="4172585"/>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96" name="序号"/>
          <p:cNvSpPr/>
          <p:nvPr>
            <p:custDataLst>
              <p:tags r:id="rId25"/>
            </p:custDataLst>
          </p:nvPr>
        </p:nvSpPr>
        <p:spPr>
          <a:xfrm>
            <a:off x="4551045" y="4249420"/>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4</a:t>
            </a:r>
            <a:endParaRPr lang="en-US" altLang="zh-CN" sz="2400" b="1">
              <a:solidFill>
                <a:schemeClr val="bg1"/>
              </a:solidFill>
              <a:latin typeface="+mj-ea"/>
              <a:ea typeface="+mj-ea"/>
              <a:cs typeface="微软雅黑" panose="020b0503020204020204" charset="-122"/>
              <a:sym typeface="+mn-ea"/>
            </a:endParaRPr>
          </a:p>
        </p:txBody>
      </p:sp>
      <p:sp>
        <p:nvSpPr>
          <p:cNvPr id="1048898" name="标题"/>
          <p:cNvSpPr txBox="1"/>
          <p:nvPr>
            <p:custDataLst>
              <p:tags r:id="rId26"/>
            </p:custDataLst>
          </p:nvPr>
        </p:nvSpPr>
        <p:spPr>
          <a:xfrm>
            <a:off x="5633720" y="4165600"/>
            <a:ext cx="4203065" cy="7327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妇科手术后恢复锻炼的注意事项</a:t>
            </a:r>
            <a:endParaRPr lang="zh-CN" altLang="en-US" sz="2000" b="1">
              <a:solidFill>
                <a:schemeClr val="tx1">
                  <a:lumMod val="75000"/>
                  <a:lumOff val="25000"/>
                </a:schemeClr>
              </a:solidFill>
              <a:cs typeface="微软雅黑" panose="020b0503020204020204" charset="-122"/>
              <a:sym typeface="+mn-ea"/>
            </a:endParaRPr>
          </a:p>
        </p:txBody>
      </p:sp>
    </p:spTree>
    <p:custDataLst>
      <p:tags r:id="rId27"/>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944" name="文本占位符 3"/>
          <p:cNvSpPr>
            <a:spLocks noGrp="1"/>
          </p:cNvSpPr>
          <p:nvPr>
            <p:ph type="body" idx="2"/>
            <p:custDataLst>
              <p:tags r:id="rId2"/>
            </p:custDataLst>
          </p:nvPr>
        </p:nvSpPr>
        <p:spPr/>
        <p:txBody>
          <a:bodyPr/>
          <a:lstStyle/>
          <a:p>
            <a:r>
              <a:rPr lang="zh-CN" altLang="en-US"/>
              <a:t>第 一 章</a:t>
            </a:r>
            <a:endParaRPr lang="zh-CN" altLang="en-US"/>
          </a:p>
        </p:txBody>
      </p:sp>
      <p:sp>
        <p:nvSpPr>
          <p:cNvPr id="1048946" name="标题 4"/>
          <p:cNvSpPr>
            <a:spLocks noGrp="1"/>
          </p:cNvSpPr>
          <p:nvPr>
            <p:ph type="title" idx="1"/>
            <p:custDataLst>
              <p:tags r:id="rId3"/>
            </p:custDataLst>
          </p:nvPr>
        </p:nvSpPr>
        <p:spPr/>
        <p:txBody>
          <a:bodyPr/>
          <a:lstStyle/>
          <a:p>
            <a:r>
              <a:rPr lang="zh-CN" altLang="en-US"/>
              <a:t>术后恢复锻炼的重要性</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9000" name="标题 2"/>
          <p:cNvSpPr>
            <a:spLocks noGrp="1"/>
          </p:cNvSpPr>
          <p:nvPr>
            <p:ph type="title" idx="1"/>
          </p:nvPr>
        </p:nvSpPr>
        <p:spPr/>
        <p:txBody>
          <a:bodyPr/>
          <a:lstStyle/>
          <a:p>
            <a:r>
              <a:rPr lang="zh-CN" altLang="en-US"/>
              <a:t>促进血液循环</a:t>
            </a:r>
            <a:endParaRPr lang="zh-CN" altLang="en-US"/>
          </a:p>
        </p:txBody>
      </p:sp>
      <p:sp>
        <p:nvSpPr>
          <p:cNvPr id="1049002" name="弧形 58"/>
          <p:cNvSpPr/>
          <p:nvPr>
            <p:custDataLst>
              <p:tags r:id="rId2"/>
            </p:custDataLst>
          </p:nvPr>
        </p:nvSpPr>
        <p:spPr>
          <a:xfrm>
            <a:off x="8107722" y="2135061"/>
            <a:ext cx="3470681" cy="3470681"/>
          </a:xfrm>
          <a:prstGeom prst="arc">
            <a:avLst>
              <a:gd name="adj1" fmla="val 15382684"/>
              <a:gd name="adj2" fmla="val 7430173"/>
            </a:avLst>
          </a:prstGeom>
          <a:ln w="28575">
            <a:solidFill>
              <a:schemeClr val="accent1">
                <a:lumMod val="40000"/>
                <a:lumOff val="60000"/>
              </a:schemeClr>
            </a:solidFill>
            <a:prstDash val="solid"/>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微软雅黑"/>
                <a:ea typeface="+mn-ea"/>
                <a:cs typeface="+mn-cs"/>
              </a:defRPr>
            </a:lvl1pPr>
            <a:lvl2pPr marL="457200" algn="l" defTabSz="914400" rtl="0" eaLnBrk="1" latinLnBrk="0" hangingPunct="1">
              <a:defRPr sz="1800" kern="1200">
                <a:solidFill>
                  <a:srgbClr val="000000"/>
                </a:solidFill>
                <a:latin typeface="微软雅黑"/>
                <a:ea typeface="+mn-ea"/>
                <a:cs typeface="+mn-cs"/>
              </a:defRPr>
            </a:lvl2pPr>
            <a:lvl3pPr marL="914400" algn="l" defTabSz="914400" rtl="0" eaLnBrk="1" latinLnBrk="0" hangingPunct="1">
              <a:defRPr sz="1800" kern="1200">
                <a:solidFill>
                  <a:srgbClr val="000000"/>
                </a:solidFill>
                <a:latin typeface="微软雅黑"/>
                <a:ea typeface="+mn-ea"/>
                <a:cs typeface="+mn-cs"/>
              </a:defRPr>
            </a:lvl3pPr>
            <a:lvl4pPr marL="1371600" algn="l" defTabSz="914400" rtl="0" eaLnBrk="1" latinLnBrk="0" hangingPunct="1">
              <a:defRPr sz="1800" kern="1200">
                <a:solidFill>
                  <a:srgbClr val="000000"/>
                </a:solidFill>
                <a:latin typeface="微软雅黑"/>
                <a:ea typeface="+mn-ea"/>
                <a:cs typeface="+mn-cs"/>
              </a:defRPr>
            </a:lvl4pPr>
            <a:lvl5pPr marL="1828800" algn="l" defTabSz="914400" rtl="0" eaLnBrk="1" latinLnBrk="0" hangingPunct="1">
              <a:defRPr sz="1800" kern="1200">
                <a:solidFill>
                  <a:srgbClr val="000000"/>
                </a:solidFill>
                <a:latin typeface="微软雅黑"/>
                <a:ea typeface="+mn-ea"/>
                <a:cs typeface="+mn-cs"/>
              </a:defRPr>
            </a:lvl5pPr>
            <a:lvl6pPr marL="2286000" algn="l" defTabSz="914400" rtl="0" eaLnBrk="1" latinLnBrk="0" hangingPunct="1">
              <a:defRPr sz="1800" kern="1200">
                <a:solidFill>
                  <a:srgbClr val="000000"/>
                </a:solidFill>
                <a:latin typeface="微软雅黑"/>
                <a:ea typeface="+mn-ea"/>
                <a:cs typeface="+mn-cs"/>
              </a:defRPr>
            </a:lvl6pPr>
            <a:lvl7pPr marL="2743200" algn="l" defTabSz="914400" rtl="0" eaLnBrk="1" latinLnBrk="0" hangingPunct="1">
              <a:defRPr sz="1800" kern="1200">
                <a:solidFill>
                  <a:srgbClr val="000000"/>
                </a:solidFill>
                <a:latin typeface="微软雅黑"/>
                <a:ea typeface="+mn-ea"/>
                <a:cs typeface="+mn-cs"/>
              </a:defRPr>
            </a:lvl7pPr>
            <a:lvl8pPr marL="3200400" algn="l" defTabSz="914400" rtl="0" eaLnBrk="1" latinLnBrk="0" hangingPunct="1">
              <a:defRPr sz="1800" kern="1200">
                <a:solidFill>
                  <a:srgbClr val="000000"/>
                </a:solidFill>
                <a:latin typeface="微软雅黑"/>
                <a:ea typeface="+mn-ea"/>
                <a:cs typeface="+mn-cs"/>
              </a:defRPr>
            </a:lvl8pPr>
            <a:lvl9pPr marL="3657600" algn="l" defTabSz="914400" rtl="0" eaLnBrk="1" latinLnBrk="0" hangingPunct="1">
              <a:defRPr sz="1800" kern="1200">
                <a:solidFill>
                  <a:srgbClr val="000000"/>
                </a:solidFill>
                <a:latin typeface="微软雅黑"/>
                <a:ea typeface="+mn-ea"/>
                <a:cs typeface="+mn-cs"/>
              </a:defRPr>
            </a:lvl9pPr>
          </a:lstStyle>
          <a:p>
            <a:pPr algn="ctr"/>
            <a:endParaRPr lang="zh-CN" altLang="en-US"/>
          </a:p>
        </p:txBody>
      </p:sp>
      <p:sp>
        <p:nvSpPr>
          <p:cNvPr id="1049004" name="弧形 57"/>
          <p:cNvSpPr/>
          <p:nvPr>
            <p:custDataLst>
              <p:tags r:id="rId3"/>
            </p:custDataLst>
          </p:nvPr>
        </p:nvSpPr>
        <p:spPr>
          <a:xfrm>
            <a:off x="608400" y="2135061"/>
            <a:ext cx="3470681" cy="3470681"/>
          </a:xfrm>
          <a:prstGeom prst="arc">
            <a:avLst>
              <a:gd name="adj1" fmla="val 2576083"/>
              <a:gd name="adj2" fmla="val 12584694"/>
            </a:avLst>
          </a:prstGeom>
          <a:ln w="28575">
            <a:prstDash val="sysDot"/>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微软雅黑"/>
                <a:ea typeface="+mn-ea"/>
                <a:cs typeface="+mn-cs"/>
              </a:defRPr>
            </a:lvl1pPr>
            <a:lvl2pPr marL="457200" algn="l" defTabSz="914400" rtl="0" eaLnBrk="1" latinLnBrk="0" hangingPunct="1">
              <a:defRPr sz="1800" kern="1200">
                <a:solidFill>
                  <a:srgbClr val="000000"/>
                </a:solidFill>
                <a:latin typeface="微软雅黑"/>
                <a:ea typeface="+mn-ea"/>
                <a:cs typeface="+mn-cs"/>
              </a:defRPr>
            </a:lvl2pPr>
            <a:lvl3pPr marL="914400" algn="l" defTabSz="914400" rtl="0" eaLnBrk="1" latinLnBrk="0" hangingPunct="1">
              <a:defRPr sz="1800" kern="1200">
                <a:solidFill>
                  <a:srgbClr val="000000"/>
                </a:solidFill>
                <a:latin typeface="微软雅黑"/>
                <a:ea typeface="+mn-ea"/>
                <a:cs typeface="+mn-cs"/>
              </a:defRPr>
            </a:lvl3pPr>
            <a:lvl4pPr marL="1371600" algn="l" defTabSz="914400" rtl="0" eaLnBrk="1" latinLnBrk="0" hangingPunct="1">
              <a:defRPr sz="1800" kern="1200">
                <a:solidFill>
                  <a:srgbClr val="000000"/>
                </a:solidFill>
                <a:latin typeface="微软雅黑"/>
                <a:ea typeface="+mn-ea"/>
                <a:cs typeface="+mn-cs"/>
              </a:defRPr>
            </a:lvl4pPr>
            <a:lvl5pPr marL="1828800" algn="l" defTabSz="914400" rtl="0" eaLnBrk="1" latinLnBrk="0" hangingPunct="1">
              <a:defRPr sz="1800" kern="1200">
                <a:solidFill>
                  <a:srgbClr val="000000"/>
                </a:solidFill>
                <a:latin typeface="微软雅黑"/>
                <a:ea typeface="+mn-ea"/>
                <a:cs typeface="+mn-cs"/>
              </a:defRPr>
            </a:lvl5pPr>
            <a:lvl6pPr marL="2286000" algn="l" defTabSz="914400" rtl="0" eaLnBrk="1" latinLnBrk="0" hangingPunct="1">
              <a:defRPr sz="1800" kern="1200">
                <a:solidFill>
                  <a:srgbClr val="000000"/>
                </a:solidFill>
                <a:latin typeface="微软雅黑"/>
                <a:ea typeface="+mn-ea"/>
                <a:cs typeface="+mn-cs"/>
              </a:defRPr>
            </a:lvl6pPr>
            <a:lvl7pPr marL="2743200" algn="l" defTabSz="914400" rtl="0" eaLnBrk="1" latinLnBrk="0" hangingPunct="1">
              <a:defRPr sz="1800" kern="1200">
                <a:solidFill>
                  <a:srgbClr val="000000"/>
                </a:solidFill>
                <a:latin typeface="微软雅黑"/>
                <a:ea typeface="+mn-ea"/>
                <a:cs typeface="+mn-cs"/>
              </a:defRPr>
            </a:lvl7pPr>
            <a:lvl8pPr marL="3200400" algn="l" defTabSz="914400" rtl="0" eaLnBrk="1" latinLnBrk="0" hangingPunct="1">
              <a:defRPr sz="1800" kern="1200">
                <a:solidFill>
                  <a:srgbClr val="000000"/>
                </a:solidFill>
                <a:latin typeface="微软雅黑"/>
                <a:ea typeface="+mn-ea"/>
                <a:cs typeface="+mn-cs"/>
              </a:defRPr>
            </a:lvl8pPr>
            <a:lvl9pPr marL="3657600" algn="l" defTabSz="914400" rtl="0" eaLnBrk="1" latinLnBrk="0" hangingPunct="1">
              <a:defRPr sz="1800" kern="1200">
                <a:solidFill>
                  <a:srgbClr val="000000"/>
                </a:solidFill>
                <a:latin typeface="微软雅黑"/>
                <a:ea typeface="+mn-ea"/>
                <a:cs typeface="+mn-cs"/>
              </a:defRPr>
            </a:lvl9pPr>
          </a:lstStyle>
          <a:p>
            <a:pPr algn="ctr"/>
            <a:endParaRPr lang="zh-CN" altLang="en-US"/>
          </a:p>
        </p:txBody>
      </p:sp>
      <p:sp>
        <p:nvSpPr>
          <p:cNvPr id="1049006" name="椭圆 22"/>
          <p:cNvSpPr/>
          <p:nvPr>
            <p:custDataLst>
              <p:tags r:id="rId4"/>
            </p:custDataLst>
          </p:nvPr>
        </p:nvSpPr>
        <p:spPr>
          <a:xfrm>
            <a:off x="8448899" y="2410627"/>
            <a:ext cx="2918746" cy="2918746"/>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008" name="椭圆 23"/>
          <p:cNvSpPr/>
          <p:nvPr>
            <p:custDataLst>
              <p:tags r:id="rId5"/>
            </p:custDataLst>
          </p:nvPr>
        </p:nvSpPr>
        <p:spPr>
          <a:xfrm>
            <a:off x="8835066" y="2468739"/>
            <a:ext cx="394024" cy="394024"/>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010" name="正文"/>
          <p:cNvSpPr txBox="1"/>
          <p:nvPr>
            <p:custDataLst>
              <p:tags r:id="rId6"/>
            </p:custDataLst>
          </p:nvPr>
        </p:nvSpPr>
        <p:spPr>
          <a:xfrm>
            <a:off x="8901614"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术后恢复锻炼可以促进血液循环，有助于身体各系统的正常运转，提高生活质量。</a:t>
            </a:r>
            <a:endParaRPr lang="zh-CN" altLang="en-US" sz="1200" spc="150">
              <a:solidFill>
                <a:srgbClr val="FFFFFF"/>
              </a:solidFill>
              <a:latin typeface="+mn-ea"/>
              <a:sym typeface="+mn-ea"/>
            </a:endParaRPr>
          </a:p>
        </p:txBody>
      </p:sp>
      <p:sp>
        <p:nvSpPr>
          <p:cNvPr id="1049012" name="椭圆 24"/>
          <p:cNvSpPr/>
          <p:nvPr>
            <p:custDataLst>
              <p:tags r:id="rId7"/>
            </p:custDataLst>
          </p:nvPr>
        </p:nvSpPr>
        <p:spPr>
          <a:xfrm>
            <a:off x="6016610" y="2410627"/>
            <a:ext cx="2918746" cy="2918746"/>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014" name="椭圆 25"/>
          <p:cNvSpPr/>
          <p:nvPr>
            <p:custDataLst>
              <p:tags r:id="rId8"/>
            </p:custDataLst>
          </p:nvPr>
        </p:nvSpPr>
        <p:spPr>
          <a:xfrm>
            <a:off x="6401840" y="2468739"/>
            <a:ext cx="394024" cy="394024"/>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016" name="正文"/>
          <p:cNvSpPr txBox="1"/>
          <p:nvPr>
            <p:custDataLst>
              <p:tags r:id="rId9"/>
            </p:custDataLst>
          </p:nvPr>
        </p:nvSpPr>
        <p:spPr>
          <a:xfrm>
            <a:off x="6469325"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运动可以促进血液循环，有助于改善心肺功能，提高身体的抵抗力。</a:t>
            </a:r>
            <a:endParaRPr lang="zh-CN" altLang="en-US" sz="1200" spc="150">
              <a:solidFill>
                <a:schemeClr val="tx1">
                  <a:lumMod val="65000"/>
                  <a:lumOff val="35000"/>
                </a:schemeClr>
              </a:solidFill>
              <a:latin typeface="+mn-ea"/>
              <a:sym typeface="+mn-ea"/>
            </a:endParaRPr>
          </a:p>
        </p:txBody>
      </p:sp>
      <p:sp>
        <p:nvSpPr>
          <p:cNvPr id="1049018" name="椭圆 7"/>
          <p:cNvSpPr/>
          <p:nvPr>
            <p:custDataLst>
              <p:tags r:id="rId10"/>
            </p:custDataLst>
          </p:nvPr>
        </p:nvSpPr>
        <p:spPr>
          <a:xfrm>
            <a:off x="3584322" y="2410627"/>
            <a:ext cx="2918746" cy="2918746"/>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020" name="椭圆 9"/>
          <p:cNvSpPr/>
          <p:nvPr>
            <p:custDataLst>
              <p:tags r:id="rId11"/>
            </p:custDataLst>
          </p:nvPr>
        </p:nvSpPr>
        <p:spPr>
          <a:xfrm>
            <a:off x="3969551" y="2468739"/>
            <a:ext cx="394024" cy="394024"/>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022" name="正文"/>
          <p:cNvSpPr txBox="1"/>
          <p:nvPr>
            <p:custDataLst>
              <p:tags r:id="rId12"/>
            </p:custDataLst>
          </p:nvPr>
        </p:nvSpPr>
        <p:spPr>
          <a:xfrm>
            <a:off x="4037037"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适当的运动可以增加肌肉收缩，促进静脉回流，减少血栓形成的风险。</a:t>
            </a:r>
            <a:endParaRPr lang="zh-CN" altLang="en-US" sz="1200" spc="150">
              <a:solidFill>
                <a:srgbClr val="FFFFFF"/>
              </a:solidFill>
              <a:latin typeface="+mn-ea"/>
              <a:sym typeface="+mn-ea"/>
            </a:endParaRPr>
          </a:p>
        </p:txBody>
      </p:sp>
      <p:sp>
        <p:nvSpPr>
          <p:cNvPr id="1049024" name="椭圆 5"/>
          <p:cNvSpPr/>
          <p:nvPr>
            <p:custDataLst>
              <p:tags r:id="rId13"/>
            </p:custDataLst>
          </p:nvPr>
        </p:nvSpPr>
        <p:spPr>
          <a:xfrm>
            <a:off x="875530" y="2410627"/>
            <a:ext cx="2918746" cy="2918746"/>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026" name="椭圆 4"/>
          <p:cNvSpPr/>
          <p:nvPr>
            <p:custDataLst>
              <p:tags r:id="rId14"/>
            </p:custDataLst>
          </p:nvPr>
        </p:nvSpPr>
        <p:spPr>
          <a:xfrm>
            <a:off x="1260759" y="2468739"/>
            <a:ext cx="394024" cy="394024"/>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028" name="正文"/>
          <p:cNvSpPr txBox="1"/>
          <p:nvPr>
            <p:custDataLst>
              <p:tags r:id="rId15"/>
            </p:custDataLst>
          </p:nvPr>
        </p:nvSpPr>
        <p:spPr>
          <a:xfrm>
            <a:off x="1328245"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术后恢复锻炼可以促进血液循环，有助于伤口愈合。</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9074" name="标题 2"/>
          <p:cNvSpPr>
            <a:spLocks noGrp="1"/>
          </p:cNvSpPr>
          <p:nvPr>
            <p:ph type="title" idx="1"/>
          </p:nvPr>
        </p:nvSpPr>
        <p:spPr/>
        <p:txBody>
          <a:bodyPr/>
          <a:lstStyle/>
          <a:p>
            <a:r>
              <a:rPr lang="zh-CN" altLang="en-US"/>
              <a:t>预防术后粘连</a:t>
            </a:r>
            <a:endParaRPr lang="zh-CN" altLang="en-US"/>
          </a:p>
        </p:txBody>
      </p:sp>
      <p:sp>
        <p:nvSpPr>
          <p:cNvPr id="1049076" name="对角圆角矩形 15"/>
          <p:cNvSpPr/>
          <p:nvPr>
            <p:custDataLst>
              <p:tags r:id="rId2"/>
            </p:custDataLst>
          </p:nvPr>
        </p:nvSpPr>
        <p:spPr>
          <a:xfrm>
            <a:off x="1499579" y="419381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078" name="对角圆角矩形 16"/>
          <p:cNvSpPr/>
          <p:nvPr>
            <p:custDataLst>
              <p:tags r:id="rId3"/>
            </p:custDataLst>
          </p:nvPr>
        </p:nvSpPr>
        <p:spPr>
          <a:xfrm>
            <a:off x="1499579" y="4053195"/>
            <a:ext cx="559136" cy="53353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080" name="直角三角形 17"/>
          <p:cNvSpPr/>
          <p:nvPr>
            <p:custDataLst>
              <p:tags r:id="rId4"/>
            </p:custDataLst>
          </p:nvPr>
        </p:nvSpPr>
        <p:spPr>
          <a:xfrm>
            <a:off x="2058840" y="4053840"/>
            <a:ext cx="84243" cy="14040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082" name="文本框 27"/>
          <p:cNvSpPr txBox="1"/>
          <p:nvPr>
            <p:custDataLst>
              <p:tags r:id="rId5"/>
            </p:custDataLst>
          </p:nvPr>
        </p:nvSpPr>
        <p:spPr>
          <a:xfrm>
            <a:off x="2094963" y="4204782"/>
            <a:ext cx="8300713" cy="760993"/>
          </a:xfrm>
          <a:prstGeom prst="rect">
            <a:avLst/>
          </a:prstGeom>
          <a:noFill/>
        </p:spPr>
        <p:txBody>
          <a:bodyPr wrap="square" tIns="0" bIns="107950" rtlCol="0" anchor="ctr" anchorCtr="0">
            <a:normAutofit fontScale="95556"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术后恢复锻炼的重要性：通过适当的锻炼，可以促进血液循环，增强肌肉力量，预防术后粘连的发生。</a:t>
            </a:r>
            <a:endParaRPr lang="en-US" altLang="zh-CN">
              <a:solidFill>
                <a:schemeClr val="dk1">
                  <a:lumMod val="80000"/>
                  <a:lumOff val="20000"/>
                </a:schemeClr>
              </a:solidFill>
              <a:latin typeface="+mn-ea"/>
              <a:sym typeface="+mn-ea"/>
            </a:endParaRPr>
          </a:p>
        </p:txBody>
      </p:sp>
      <p:sp>
        <p:nvSpPr>
          <p:cNvPr id="1049084" name="对角圆角矩形 52"/>
          <p:cNvSpPr/>
          <p:nvPr>
            <p:custDataLst>
              <p:tags r:id="rId6"/>
            </p:custDataLst>
          </p:nvPr>
        </p:nvSpPr>
        <p:spPr>
          <a:xfrm>
            <a:off x="1499579" y="1631667"/>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086" name="对角圆角矩形 53"/>
          <p:cNvSpPr/>
          <p:nvPr>
            <p:custDataLst>
              <p:tags r:id="rId7"/>
            </p:custDataLst>
          </p:nvPr>
        </p:nvSpPr>
        <p:spPr>
          <a:xfrm>
            <a:off x="1499579" y="1490400"/>
            <a:ext cx="559136" cy="53353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088" name="直角三角形 54"/>
          <p:cNvSpPr/>
          <p:nvPr>
            <p:custDataLst>
              <p:tags r:id="rId8"/>
            </p:custDataLst>
          </p:nvPr>
        </p:nvSpPr>
        <p:spPr>
          <a:xfrm>
            <a:off x="2058840" y="1491045"/>
            <a:ext cx="84243" cy="14040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090" name="文本框 56"/>
          <p:cNvSpPr txBox="1"/>
          <p:nvPr>
            <p:custDataLst>
              <p:tags r:id="rId9"/>
            </p:custDataLst>
          </p:nvPr>
        </p:nvSpPr>
        <p:spPr>
          <a:xfrm>
            <a:off x="2094963" y="1634892"/>
            <a:ext cx="8300713" cy="760993"/>
          </a:xfrm>
          <a:prstGeom prst="rect">
            <a:avLst/>
          </a:prstGeom>
          <a:noFill/>
        </p:spPr>
        <p:txBody>
          <a:bodyPr wrap="square" tIns="0" bIns="107950" rtlCol="0" anchor="ctr" anchorCtr="0">
            <a:normAutofit fontScale="95556"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术后粘连的定义：手术后，由于组织损伤和炎症反应，可能导致器官或组织之间的粘连，影响正常的生理功能。</a:t>
            </a:r>
            <a:endParaRPr lang="zh-CN" altLang="en-US">
              <a:solidFill>
                <a:schemeClr val="dk1">
                  <a:lumMod val="80000"/>
                  <a:lumOff val="20000"/>
                </a:schemeClr>
              </a:solidFill>
              <a:latin typeface="+mn-ea"/>
              <a:sym typeface="+mn-ea"/>
            </a:endParaRPr>
          </a:p>
        </p:txBody>
      </p:sp>
      <p:sp>
        <p:nvSpPr>
          <p:cNvPr id="1049092" name="对角圆角矩形 5"/>
          <p:cNvSpPr/>
          <p:nvPr>
            <p:custDataLst>
              <p:tags r:id="rId10"/>
            </p:custDataLst>
          </p:nvPr>
        </p:nvSpPr>
        <p:spPr>
          <a:xfrm>
            <a:off x="1499579" y="2912742"/>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094" name="对角圆角矩形 6"/>
          <p:cNvSpPr/>
          <p:nvPr>
            <p:custDataLst>
              <p:tags r:id="rId11"/>
            </p:custDataLst>
          </p:nvPr>
        </p:nvSpPr>
        <p:spPr>
          <a:xfrm>
            <a:off x="1499579" y="2771475"/>
            <a:ext cx="559136" cy="53353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096" name="直角三角形 7"/>
          <p:cNvSpPr/>
          <p:nvPr>
            <p:custDataLst>
              <p:tags r:id="rId12"/>
            </p:custDataLst>
          </p:nvPr>
        </p:nvSpPr>
        <p:spPr>
          <a:xfrm>
            <a:off x="2058840" y="2772765"/>
            <a:ext cx="84243" cy="14040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098" name="文本框 8"/>
          <p:cNvSpPr txBox="1"/>
          <p:nvPr>
            <p:custDataLst>
              <p:tags r:id="rId13"/>
            </p:custDataLst>
          </p:nvPr>
        </p:nvSpPr>
        <p:spPr>
          <a:xfrm>
            <a:off x="2094963" y="292370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chemeClr val="dk1">
                    <a:lumMod val="80000"/>
                    <a:lumOff val="20000"/>
                  </a:schemeClr>
                </a:solidFill>
                <a:latin typeface="+mn-ea"/>
                <a:sym typeface="+mn-ea"/>
              </a:rPr>
              <a:t>术后粘连的危害：可能导致疼痛、功能障碍、病情恶化等。</a:t>
            </a:r>
            <a:endParaRPr lang="zh-CN" altLang="en-US" sz="1600">
              <a:solidFill>
                <a:schemeClr val="dk1">
                  <a:lumMod val="80000"/>
                  <a:lumOff val="20000"/>
                </a:schemeClr>
              </a:solidFill>
              <a:latin typeface="+mn-ea"/>
              <a:sym typeface="+mn-ea"/>
            </a:endParaRPr>
          </a:p>
        </p:txBody>
      </p:sp>
      <p:sp>
        <p:nvSpPr>
          <p:cNvPr id="1049100" name="对角圆角矩形 9"/>
          <p:cNvSpPr/>
          <p:nvPr>
            <p:custDataLst>
              <p:tags r:id="rId14"/>
            </p:custDataLst>
          </p:nvPr>
        </p:nvSpPr>
        <p:spPr>
          <a:xfrm>
            <a:off x="1499579" y="547553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102" name="对角圆角矩形 10"/>
          <p:cNvSpPr/>
          <p:nvPr>
            <p:custDataLst>
              <p:tags r:id="rId15"/>
            </p:custDataLst>
          </p:nvPr>
        </p:nvSpPr>
        <p:spPr>
          <a:xfrm>
            <a:off x="1499579" y="5334270"/>
            <a:ext cx="559136" cy="53353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104" name="直角三角形 11"/>
          <p:cNvSpPr/>
          <p:nvPr>
            <p:custDataLst>
              <p:tags r:id="rId16"/>
            </p:custDataLst>
          </p:nvPr>
        </p:nvSpPr>
        <p:spPr>
          <a:xfrm>
            <a:off x="2058840" y="5334915"/>
            <a:ext cx="84243" cy="14040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106" name="文本框 12"/>
          <p:cNvSpPr txBox="1"/>
          <p:nvPr>
            <p:custDataLst>
              <p:tags r:id="rId17"/>
            </p:custDataLst>
          </p:nvPr>
        </p:nvSpPr>
        <p:spPr>
          <a:xfrm>
            <a:off x="2094963" y="548585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1600">
                <a:solidFill>
                  <a:schemeClr val="dk1">
                    <a:lumMod val="80000"/>
                    <a:lumOff val="20000"/>
                  </a:schemeClr>
                </a:solidFill>
                <a:latin typeface="+mn-ea"/>
                <a:sym typeface="+mn-ea"/>
              </a:rPr>
              <a:t>恢复锻炼的方法：包括轻度运动、呼吸训练、关节活动等，应在医生指导下进行。</a:t>
            </a:r>
            <a:endParaRPr lang="en-US" altLang="zh-CN" sz="1600">
              <a:solidFill>
                <a:schemeClr val="dk1">
                  <a:lumMod val="80000"/>
                  <a:lumOff val="20000"/>
                </a:schemeClr>
              </a:solidFill>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152" name="标题 2"/>
          <p:cNvSpPr>
            <a:spLocks noGrp="1"/>
          </p:cNvSpPr>
          <p:nvPr>
            <p:ph type="title" idx="1"/>
          </p:nvPr>
        </p:nvSpPr>
        <p:spPr/>
        <p:txBody>
          <a:bodyPr/>
          <a:lstStyle/>
          <a:p>
            <a:r>
              <a:rPr lang="zh-CN" altLang="en-US"/>
              <a:t>减轻术后疼痛</a:t>
            </a:r>
            <a:endParaRPr lang="zh-CN" altLang="en-US"/>
          </a:p>
        </p:txBody>
      </p:sp>
      <p:sp>
        <p:nvSpPr>
          <p:cNvPr id="1049154" name="Freeform 27"/>
          <p:cNvSpPr/>
          <p:nvPr>
            <p:custDataLst>
              <p:tags r:id="rId2"/>
            </p:custDataLst>
          </p:nvPr>
        </p:nvSpPr>
        <p:spPr bwMode="auto">
          <a:xfrm>
            <a:off x="690958" y="5987748"/>
            <a:ext cx="186957" cy="171836"/>
          </a:xfrm>
          <a:custGeom>
            <a:gdLst>
              <a:gd name="T0" fmla="*/ 48 w 48"/>
              <a:gd name="T1" fmla="*/ 0 h 44"/>
              <a:gd name="T2" fmla="*/ 22 w 48"/>
              <a:gd name="T3" fmla="*/ 0 h 44"/>
              <a:gd name="T4" fmla="*/ 0 w 48"/>
              <a:gd name="T5" fmla="*/ 22 h 44"/>
              <a:gd name="T6" fmla="*/ 22 w 48"/>
              <a:gd name="T7" fmla="*/ 44 h 44"/>
              <a:gd name="T8" fmla="*/ 48 w 48"/>
              <a:gd name="T9" fmla="*/ 44 h 44"/>
              <a:gd name="T10" fmla="*/ 48 w 48"/>
              <a:gd name="T11" fmla="*/ 0 h 44"/>
            </a:gdLst>
            <a:cxnLst>
              <a:cxn ang="0">
                <a:pos x="T0" y="T1"/>
              </a:cxn>
              <a:cxn ang="0">
                <a:pos x="T2" y="T3"/>
              </a:cxn>
              <a:cxn ang="0">
                <a:pos x="T4" y="T5"/>
              </a:cxn>
              <a:cxn ang="0">
                <a:pos x="T6" y="T7"/>
              </a:cxn>
              <a:cxn ang="0">
                <a:pos x="T8" y="T9"/>
              </a:cxn>
              <a:cxn ang="0">
                <a:pos x="T10" y="T11"/>
              </a:cxn>
            </a:cxnLst>
            <a:rect l="0" t="0" r="r" b="b"/>
            <a:pathLst>
              <a:path w="48" h="44">
                <a:moveTo>
                  <a:pt x="48" y="0"/>
                </a:moveTo>
                <a:cubicBezTo>
                  <a:pt x="22" y="0"/>
                  <a:pt x="22" y="0"/>
                  <a:pt x="22" y="0"/>
                </a:cubicBezTo>
                <a:cubicBezTo>
                  <a:pt x="10" y="0"/>
                  <a:pt x="0" y="10"/>
                  <a:pt x="0" y="22"/>
                </a:cubicBezTo>
                <a:cubicBezTo>
                  <a:pt x="0" y="34"/>
                  <a:pt x="10" y="44"/>
                  <a:pt x="22" y="44"/>
                </a:cubicBezTo>
                <a:cubicBezTo>
                  <a:pt x="48" y="44"/>
                  <a:pt x="48" y="44"/>
                  <a:pt x="48" y="44"/>
                </a:cubicBezTo>
                <a:cubicBezTo>
                  <a:pt x="48" y="0"/>
                  <a:pt x="48" y="0"/>
                  <a:pt x="48" y="0"/>
                </a:cubicBezTo>
              </a:path>
            </a:pathLst>
          </a:custGeom>
          <a:solidFill>
            <a:schemeClr val="accent1">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56" name="矩形: 圆角 32"/>
          <p:cNvSpPr/>
          <p:nvPr>
            <p:custDataLst>
              <p:tags r:id="rId3"/>
            </p:custDataLst>
          </p:nvPr>
        </p:nvSpPr>
        <p:spPr>
          <a:xfrm flipH="1">
            <a:off x="819017" y="1490400"/>
            <a:ext cx="2208097" cy="4758891"/>
          </a:xfrm>
          <a:prstGeom prst="roundRect">
            <a:avLst>
              <a:gd name="adj" fmla="val 6580"/>
            </a:avLst>
          </a:prstGeom>
          <a:gradFill flip="none" rotWithShape="1">
            <a:gsLst>
              <a:gs pos="0">
                <a:schemeClr val="accent1">
                  <a:lumMod val="5000"/>
                  <a:lumOff val="95000"/>
                  <a:alpha val="0"/>
                </a:schemeClr>
              </a:gs>
              <a:gs pos="100000">
                <a:schemeClr val="accent1">
                  <a:lumMod val="20000"/>
                  <a:lumOff val="80000"/>
                </a:schemeClr>
              </a:gs>
            </a:gsLst>
            <a:lin ang="5400000" scaled="1"/>
          </a:gradFill>
          <a:ln w="9525">
            <a:gradFill flip="none" rotWithShape="1">
              <a:gsLst>
                <a:gs pos="0">
                  <a:schemeClr val="accent1">
                    <a:lumMod val="20000"/>
                    <a:lumOff val="80000"/>
                  </a:schemeClr>
                </a:gs>
                <a:gs pos="100000">
                  <a:schemeClr val="accent1">
                    <a:lumMod val="60000"/>
                    <a:lumOff val="40000"/>
                  </a:schemeClr>
                </a:gs>
              </a:gsLst>
              <a:lin ang="10800000" scaled="1"/>
            </a:gradFill>
            <a:round/>
          </a:ln>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58" name="任意多边形: 形状 33"/>
          <p:cNvSpPr/>
          <p:nvPr>
            <p:custDataLst>
              <p:tags r:id="rId4"/>
            </p:custDataLst>
          </p:nvPr>
        </p:nvSpPr>
        <p:spPr bwMode="auto">
          <a:xfrm>
            <a:off x="690958" y="5188814"/>
            <a:ext cx="2183841" cy="903849"/>
          </a:xfrm>
          <a:custGeom>
            <a:gdLst>
              <a:gd name="connsiteX0" fmla="*/ 93486 w 2247900"/>
              <a:gd name="connsiteY0" fmla="*/ 0 h 1043773"/>
              <a:gd name="connsiteX1" fmla="*/ 2247900 w 2247900"/>
              <a:gd name="connsiteY1" fmla="*/ 0 h 1043773"/>
              <a:gd name="connsiteX2" fmla="*/ 2247900 w 2247900"/>
              <a:gd name="connsiteY2" fmla="*/ 222624 h 1043773"/>
              <a:gd name="connsiteX3" fmla="*/ 2247900 w 2247900"/>
              <a:gd name="connsiteY3" fmla="*/ 249412 h 1043773"/>
              <a:gd name="connsiteX4" fmla="*/ 2247900 w 2247900"/>
              <a:gd name="connsiteY4" fmla="*/ 249413 h 1043773"/>
              <a:gd name="connsiteX5" fmla="*/ 2247900 w 2247900"/>
              <a:gd name="connsiteY5" fmla="*/ 306504 h 1043773"/>
              <a:gd name="connsiteX6" fmla="*/ 2247900 w 2247900"/>
              <a:gd name="connsiteY6" fmla="*/ 840059 h 1043773"/>
              <a:gd name="connsiteX7" fmla="*/ 2137417 w 2247900"/>
              <a:gd name="connsiteY7" fmla="*/ 950404 h 1043773"/>
              <a:gd name="connsiteX8" fmla="*/ 93486 w 2247900"/>
              <a:gd name="connsiteY8" fmla="*/ 950404 h 1043773"/>
              <a:gd name="connsiteX9" fmla="*/ 0 w 2247900"/>
              <a:gd name="connsiteY9" fmla="*/ 1043773 h 1043773"/>
              <a:gd name="connsiteX10" fmla="*/ 0 w 2247900"/>
              <a:gd name="connsiteY10" fmla="*/ 372154 h 1043773"/>
              <a:gd name="connsiteX11" fmla="*/ 0 w 2247900"/>
              <a:gd name="connsiteY11" fmla="*/ 249413 h 1043773"/>
              <a:gd name="connsiteX12" fmla="*/ 0 w 2247900"/>
              <a:gd name="connsiteY12" fmla="*/ 249412 h 1043773"/>
              <a:gd name="connsiteX13" fmla="*/ 0 w 2247900"/>
              <a:gd name="connsiteY13" fmla="*/ 236028 h 1043773"/>
              <a:gd name="connsiteX14" fmla="*/ 0 w 2247900"/>
              <a:gd name="connsiteY14" fmla="*/ 93369 h 1043773"/>
              <a:gd name="connsiteX15" fmla="*/ 93486 w 2247900"/>
              <a:gd name="connsiteY15" fmla="*/ 0 h 1043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47900" h="1043773">
                <a:moveTo>
                  <a:pt x="93486" y="0"/>
                </a:moveTo>
                <a:cubicBezTo>
                  <a:pt x="2247900" y="0"/>
                  <a:pt x="2247900" y="0"/>
                  <a:pt x="2247900" y="0"/>
                </a:cubicBezTo>
                <a:cubicBezTo>
                  <a:pt x="2247900" y="79046"/>
                  <a:pt x="2247900" y="153150"/>
                  <a:pt x="2247900" y="222624"/>
                </a:cubicBezTo>
                <a:lnTo>
                  <a:pt x="2247900" y="249412"/>
                </a:lnTo>
                <a:lnTo>
                  <a:pt x="2247900" y="249413"/>
                </a:lnTo>
                <a:lnTo>
                  <a:pt x="2247900" y="306504"/>
                </a:lnTo>
                <a:cubicBezTo>
                  <a:pt x="2247900" y="840059"/>
                  <a:pt x="2247900" y="840059"/>
                  <a:pt x="2247900" y="840059"/>
                </a:cubicBezTo>
                <a:cubicBezTo>
                  <a:pt x="2247900" y="899476"/>
                  <a:pt x="2196908" y="950404"/>
                  <a:pt x="2137417" y="950404"/>
                </a:cubicBezTo>
                <a:cubicBezTo>
                  <a:pt x="93486" y="950404"/>
                  <a:pt x="93486" y="950404"/>
                  <a:pt x="93486" y="950404"/>
                </a:cubicBezTo>
                <a:cubicBezTo>
                  <a:pt x="42494" y="950404"/>
                  <a:pt x="4250" y="992845"/>
                  <a:pt x="0" y="1043773"/>
                </a:cubicBezTo>
                <a:cubicBezTo>
                  <a:pt x="0" y="1043773"/>
                  <a:pt x="0" y="710616"/>
                  <a:pt x="0" y="372154"/>
                </a:cubicBezTo>
                <a:lnTo>
                  <a:pt x="0" y="249413"/>
                </a:lnTo>
                <a:lnTo>
                  <a:pt x="0" y="249412"/>
                </a:lnTo>
                <a:lnTo>
                  <a:pt x="0" y="236028"/>
                </a:lnTo>
                <a:cubicBezTo>
                  <a:pt x="0" y="154643"/>
                  <a:pt x="0" y="101327"/>
                  <a:pt x="0" y="93369"/>
                </a:cubicBezTo>
                <a:cubicBezTo>
                  <a:pt x="0" y="42441"/>
                  <a:pt x="42494" y="0"/>
                  <a:pt x="93486" y="0"/>
                </a:cubicBezTo>
                <a:close/>
              </a:path>
            </a:pathLst>
          </a:custGeom>
          <a:gradFill flip="none" rotWithShape="1">
            <a:gsLst>
              <a:gs pos="0">
                <a:schemeClr val="accent1">
                  <a:lumMod val="60000"/>
                  <a:lumOff val="40000"/>
                </a:schemeClr>
              </a:gs>
              <a:gs pos="33000">
                <a:schemeClr val="accent1"/>
              </a:gs>
              <a:gs pos="100000">
                <a:schemeClr val="accent1">
                  <a:lumMod val="75000"/>
                </a:schemeClr>
              </a:gs>
            </a:gsLst>
            <a:lin ang="2700000" scaled="1"/>
          </a:gradFill>
          <a:ln w="9525" cap="rnd">
            <a:noFill/>
            <a:prstDash val="solid"/>
            <a:round/>
          </a:ln>
          <a:effectLst>
            <a:outerShdw blurRad="76200" dist="50800" dir="5400000" algn="ctr" rotWithShape="0">
              <a:schemeClr val="accent1">
                <a:lumMod val="7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defTabSz="913765"/>
            <a:endParaRPr lang="zh-CN" altLang="en-US" sz="2000" b="1">
              <a:solidFill>
                <a:schemeClr val="bg1"/>
              </a:solidFill>
            </a:endParaRPr>
          </a:p>
        </p:txBody>
      </p:sp>
      <p:sp>
        <p:nvSpPr>
          <p:cNvPr id="1049160" name="正文"/>
          <p:cNvSpPr txBox="1"/>
          <p:nvPr>
            <p:custDataLst>
              <p:tags r:id="rId5"/>
            </p:custDataLst>
          </p:nvPr>
        </p:nvSpPr>
        <p:spPr>
          <a:xfrm>
            <a:off x="952172" y="1580232"/>
            <a:ext cx="1941988" cy="3589087"/>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spcAft>
                <a:spcPts val="1000"/>
              </a:spcAft>
            </a:pPr>
            <a:r>
              <a:rPr lang="zh-CN" altLang="en-US" sz="1600" spc="150">
                <a:solidFill>
                  <a:schemeClr val="tx1">
                    <a:lumMod val="65000"/>
                    <a:lumOff val="35000"/>
                  </a:schemeClr>
                </a:solidFill>
                <a:latin typeface="+mn-ea"/>
              </a:rPr>
              <a:t>术后恢复锻炼有助于促进血液循环，减轻肿胀和疼痛。</a:t>
            </a:r>
            <a:endParaRPr lang="zh-CN" altLang="en-US" sz="1600" spc="150">
              <a:solidFill>
                <a:schemeClr val="tx1">
                  <a:lumMod val="65000"/>
                  <a:lumOff val="35000"/>
                </a:schemeClr>
              </a:solidFill>
              <a:latin typeface="+mn-ea"/>
            </a:endParaRPr>
          </a:p>
        </p:txBody>
      </p:sp>
      <p:sp>
        <p:nvSpPr>
          <p:cNvPr id="1049162" name="标题"/>
          <p:cNvSpPr txBox="1"/>
          <p:nvPr>
            <p:custDataLst>
              <p:tags r:id="rId6"/>
            </p:custDataLst>
          </p:nvPr>
        </p:nvSpPr>
        <p:spPr>
          <a:xfrm>
            <a:off x="759766" y="5237872"/>
            <a:ext cx="2087863" cy="658713"/>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spc="300">
                <a:solidFill>
                  <a:schemeClr val="lt1">
                    <a:lumMod val="100000"/>
                  </a:schemeClr>
                </a:solidFill>
                <a:latin typeface="+mj-ea"/>
                <a:ea typeface="+mj-ea"/>
              </a:rPr>
              <a:t>添加标题</a:t>
            </a:r>
            <a:endParaRPr lang="zh-CN" altLang="en-US" sz="2800" b="1" spc="300">
              <a:solidFill>
                <a:schemeClr val="lt1">
                  <a:lumMod val="100000"/>
                </a:schemeClr>
              </a:solidFill>
              <a:latin typeface="+mj-ea"/>
              <a:ea typeface="+mj-ea"/>
            </a:endParaRPr>
          </a:p>
        </p:txBody>
      </p:sp>
      <p:sp>
        <p:nvSpPr>
          <p:cNvPr id="1049164" name="Freeform 27"/>
          <p:cNvSpPr/>
          <p:nvPr>
            <p:custDataLst>
              <p:tags r:id="rId7"/>
            </p:custDataLst>
          </p:nvPr>
        </p:nvSpPr>
        <p:spPr bwMode="auto">
          <a:xfrm>
            <a:off x="3513348" y="5987748"/>
            <a:ext cx="186957" cy="171836"/>
          </a:xfrm>
          <a:custGeom>
            <a:gdLst>
              <a:gd name="T0" fmla="*/ 48 w 48"/>
              <a:gd name="T1" fmla="*/ 0 h 44"/>
              <a:gd name="T2" fmla="*/ 22 w 48"/>
              <a:gd name="T3" fmla="*/ 0 h 44"/>
              <a:gd name="T4" fmla="*/ 0 w 48"/>
              <a:gd name="T5" fmla="*/ 22 h 44"/>
              <a:gd name="T6" fmla="*/ 22 w 48"/>
              <a:gd name="T7" fmla="*/ 44 h 44"/>
              <a:gd name="T8" fmla="*/ 48 w 48"/>
              <a:gd name="T9" fmla="*/ 44 h 44"/>
              <a:gd name="T10" fmla="*/ 48 w 48"/>
              <a:gd name="T11" fmla="*/ 0 h 44"/>
            </a:gdLst>
            <a:cxnLst>
              <a:cxn ang="0">
                <a:pos x="T0" y="T1"/>
              </a:cxn>
              <a:cxn ang="0">
                <a:pos x="T2" y="T3"/>
              </a:cxn>
              <a:cxn ang="0">
                <a:pos x="T4" y="T5"/>
              </a:cxn>
              <a:cxn ang="0">
                <a:pos x="T6" y="T7"/>
              </a:cxn>
              <a:cxn ang="0">
                <a:pos x="T8" y="T9"/>
              </a:cxn>
              <a:cxn ang="0">
                <a:pos x="T10" y="T11"/>
              </a:cxn>
            </a:cxnLst>
            <a:rect l="0" t="0" r="r" b="b"/>
            <a:pathLst>
              <a:path w="48" h="44">
                <a:moveTo>
                  <a:pt x="48" y="0"/>
                </a:moveTo>
                <a:cubicBezTo>
                  <a:pt x="22" y="0"/>
                  <a:pt x="22" y="0"/>
                  <a:pt x="22" y="0"/>
                </a:cubicBezTo>
                <a:cubicBezTo>
                  <a:pt x="10" y="0"/>
                  <a:pt x="0" y="10"/>
                  <a:pt x="0" y="22"/>
                </a:cubicBezTo>
                <a:cubicBezTo>
                  <a:pt x="0" y="34"/>
                  <a:pt x="10" y="44"/>
                  <a:pt x="22" y="44"/>
                </a:cubicBezTo>
                <a:cubicBezTo>
                  <a:pt x="48" y="44"/>
                  <a:pt x="48" y="44"/>
                  <a:pt x="48" y="44"/>
                </a:cubicBezTo>
                <a:cubicBezTo>
                  <a:pt x="48" y="0"/>
                  <a:pt x="48" y="0"/>
                  <a:pt x="48" y="0"/>
                </a:cubicBezTo>
              </a:path>
            </a:pathLst>
          </a:custGeom>
          <a:solidFill>
            <a:schemeClr val="accent1">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66" name="矩形: 圆角 38"/>
          <p:cNvSpPr/>
          <p:nvPr>
            <p:custDataLst>
              <p:tags r:id="rId8"/>
            </p:custDataLst>
          </p:nvPr>
        </p:nvSpPr>
        <p:spPr>
          <a:xfrm flipH="1">
            <a:off x="3641407" y="1490400"/>
            <a:ext cx="2208097" cy="4758891"/>
          </a:xfrm>
          <a:prstGeom prst="roundRect">
            <a:avLst>
              <a:gd name="adj" fmla="val 6580"/>
            </a:avLst>
          </a:prstGeom>
          <a:gradFill flip="none" rotWithShape="1">
            <a:gsLst>
              <a:gs pos="0">
                <a:schemeClr val="accent1">
                  <a:lumMod val="5000"/>
                  <a:lumOff val="95000"/>
                  <a:alpha val="0"/>
                </a:schemeClr>
              </a:gs>
              <a:gs pos="100000">
                <a:schemeClr val="accent1">
                  <a:lumMod val="20000"/>
                  <a:lumOff val="80000"/>
                </a:schemeClr>
              </a:gs>
            </a:gsLst>
            <a:lin ang="5400000" scaled="1"/>
          </a:gradFill>
          <a:ln w="9525">
            <a:gradFill flip="none" rotWithShape="1">
              <a:gsLst>
                <a:gs pos="0">
                  <a:schemeClr val="accent1">
                    <a:lumMod val="20000"/>
                    <a:lumOff val="80000"/>
                  </a:schemeClr>
                </a:gs>
                <a:gs pos="100000">
                  <a:schemeClr val="accent1">
                    <a:lumMod val="60000"/>
                    <a:lumOff val="40000"/>
                  </a:schemeClr>
                </a:gs>
              </a:gsLst>
              <a:lin ang="10800000" scaled="1"/>
            </a:gradFill>
            <a:round/>
          </a:ln>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68" name="任意多边形: 形状 39"/>
          <p:cNvSpPr/>
          <p:nvPr>
            <p:custDataLst>
              <p:tags r:id="rId9"/>
            </p:custDataLst>
          </p:nvPr>
        </p:nvSpPr>
        <p:spPr bwMode="auto">
          <a:xfrm>
            <a:off x="3513348" y="5188814"/>
            <a:ext cx="2183841" cy="903849"/>
          </a:xfrm>
          <a:custGeom>
            <a:gdLst>
              <a:gd name="connsiteX0" fmla="*/ 93486 w 2247900"/>
              <a:gd name="connsiteY0" fmla="*/ 0 h 1043773"/>
              <a:gd name="connsiteX1" fmla="*/ 2247900 w 2247900"/>
              <a:gd name="connsiteY1" fmla="*/ 0 h 1043773"/>
              <a:gd name="connsiteX2" fmla="*/ 2247900 w 2247900"/>
              <a:gd name="connsiteY2" fmla="*/ 222624 h 1043773"/>
              <a:gd name="connsiteX3" fmla="*/ 2247900 w 2247900"/>
              <a:gd name="connsiteY3" fmla="*/ 249412 h 1043773"/>
              <a:gd name="connsiteX4" fmla="*/ 2247900 w 2247900"/>
              <a:gd name="connsiteY4" fmla="*/ 249413 h 1043773"/>
              <a:gd name="connsiteX5" fmla="*/ 2247900 w 2247900"/>
              <a:gd name="connsiteY5" fmla="*/ 306504 h 1043773"/>
              <a:gd name="connsiteX6" fmla="*/ 2247900 w 2247900"/>
              <a:gd name="connsiteY6" fmla="*/ 840059 h 1043773"/>
              <a:gd name="connsiteX7" fmla="*/ 2137417 w 2247900"/>
              <a:gd name="connsiteY7" fmla="*/ 950404 h 1043773"/>
              <a:gd name="connsiteX8" fmla="*/ 93486 w 2247900"/>
              <a:gd name="connsiteY8" fmla="*/ 950404 h 1043773"/>
              <a:gd name="connsiteX9" fmla="*/ 0 w 2247900"/>
              <a:gd name="connsiteY9" fmla="*/ 1043773 h 1043773"/>
              <a:gd name="connsiteX10" fmla="*/ 0 w 2247900"/>
              <a:gd name="connsiteY10" fmla="*/ 372154 h 1043773"/>
              <a:gd name="connsiteX11" fmla="*/ 0 w 2247900"/>
              <a:gd name="connsiteY11" fmla="*/ 249413 h 1043773"/>
              <a:gd name="connsiteX12" fmla="*/ 0 w 2247900"/>
              <a:gd name="connsiteY12" fmla="*/ 249412 h 1043773"/>
              <a:gd name="connsiteX13" fmla="*/ 0 w 2247900"/>
              <a:gd name="connsiteY13" fmla="*/ 236028 h 1043773"/>
              <a:gd name="connsiteX14" fmla="*/ 0 w 2247900"/>
              <a:gd name="connsiteY14" fmla="*/ 93369 h 1043773"/>
              <a:gd name="connsiteX15" fmla="*/ 93486 w 2247900"/>
              <a:gd name="connsiteY15" fmla="*/ 0 h 1043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47900" h="1043773">
                <a:moveTo>
                  <a:pt x="93486" y="0"/>
                </a:moveTo>
                <a:cubicBezTo>
                  <a:pt x="2247900" y="0"/>
                  <a:pt x="2247900" y="0"/>
                  <a:pt x="2247900" y="0"/>
                </a:cubicBezTo>
                <a:cubicBezTo>
                  <a:pt x="2247900" y="79046"/>
                  <a:pt x="2247900" y="153150"/>
                  <a:pt x="2247900" y="222624"/>
                </a:cubicBezTo>
                <a:lnTo>
                  <a:pt x="2247900" y="249412"/>
                </a:lnTo>
                <a:lnTo>
                  <a:pt x="2247900" y="249413"/>
                </a:lnTo>
                <a:lnTo>
                  <a:pt x="2247900" y="306504"/>
                </a:lnTo>
                <a:cubicBezTo>
                  <a:pt x="2247900" y="840059"/>
                  <a:pt x="2247900" y="840059"/>
                  <a:pt x="2247900" y="840059"/>
                </a:cubicBezTo>
                <a:cubicBezTo>
                  <a:pt x="2247900" y="899476"/>
                  <a:pt x="2196908" y="950404"/>
                  <a:pt x="2137417" y="950404"/>
                </a:cubicBezTo>
                <a:cubicBezTo>
                  <a:pt x="93486" y="950404"/>
                  <a:pt x="93486" y="950404"/>
                  <a:pt x="93486" y="950404"/>
                </a:cubicBezTo>
                <a:cubicBezTo>
                  <a:pt x="42494" y="950404"/>
                  <a:pt x="4250" y="992845"/>
                  <a:pt x="0" y="1043773"/>
                </a:cubicBezTo>
                <a:cubicBezTo>
                  <a:pt x="0" y="1043773"/>
                  <a:pt x="0" y="710616"/>
                  <a:pt x="0" y="372154"/>
                </a:cubicBezTo>
                <a:lnTo>
                  <a:pt x="0" y="249413"/>
                </a:lnTo>
                <a:lnTo>
                  <a:pt x="0" y="249412"/>
                </a:lnTo>
                <a:lnTo>
                  <a:pt x="0" y="236028"/>
                </a:lnTo>
                <a:cubicBezTo>
                  <a:pt x="0" y="154643"/>
                  <a:pt x="0" y="101327"/>
                  <a:pt x="0" y="93369"/>
                </a:cubicBezTo>
                <a:cubicBezTo>
                  <a:pt x="0" y="42441"/>
                  <a:pt x="42494" y="0"/>
                  <a:pt x="93486" y="0"/>
                </a:cubicBezTo>
                <a:close/>
              </a:path>
            </a:pathLst>
          </a:custGeom>
          <a:gradFill flip="none" rotWithShape="1">
            <a:gsLst>
              <a:gs pos="0">
                <a:schemeClr val="accent1">
                  <a:lumMod val="60000"/>
                  <a:lumOff val="40000"/>
                </a:schemeClr>
              </a:gs>
              <a:gs pos="33000">
                <a:schemeClr val="accent1"/>
              </a:gs>
              <a:gs pos="100000">
                <a:schemeClr val="accent1">
                  <a:lumMod val="75000"/>
                </a:schemeClr>
              </a:gs>
            </a:gsLst>
            <a:lin ang="2700000" scaled="1"/>
          </a:gradFill>
          <a:ln w="9525" cap="rnd">
            <a:noFill/>
            <a:prstDash val="solid"/>
            <a:round/>
          </a:ln>
          <a:effectLst>
            <a:outerShdw blurRad="76200" dist="50800" dir="5400000" algn="ctr" rotWithShape="0">
              <a:schemeClr val="accent1">
                <a:lumMod val="7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defTabSz="913765"/>
            <a:endParaRPr lang="zh-CN" altLang="en-US" sz="2000" b="1">
              <a:solidFill>
                <a:schemeClr val="bg1"/>
              </a:solidFill>
            </a:endParaRPr>
          </a:p>
        </p:txBody>
      </p:sp>
      <p:sp>
        <p:nvSpPr>
          <p:cNvPr id="1049170" name="正文"/>
          <p:cNvSpPr txBox="1"/>
          <p:nvPr>
            <p:custDataLst>
              <p:tags r:id="rId10"/>
            </p:custDataLst>
          </p:nvPr>
        </p:nvSpPr>
        <p:spPr>
          <a:xfrm>
            <a:off x="3774563" y="1580232"/>
            <a:ext cx="1941988" cy="3589087"/>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spcAft>
                <a:spcPts val="1000"/>
              </a:spcAft>
            </a:pPr>
            <a:r>
              <a:rPr lang="zh-CN" altLang="en-US" sz="1600" spc="150">
                <a:solidFill>
                  <a:schemeClr val="tx1">
                    <a:lumMod val="65000"/>
                    <a:lumOff val="35000"/>
                  </a:schemeClr>
                </a:solidFill>
                <a:latin typeface="+mn-ea"/>
              </a:rPr>
              <a:t>适当的运动可以放松肌肉，缓解术后疼痛。</a:t>
            </a:r>
            <a:endParaRPr lang="zh-CN" altLang="en-US" sz="1600" spc="150">
              <a:solidFill>
                <a:schemeClr val="tx1">
                  <a:lumMod val="65000"/>
                  <a:lumOff val="35000"/>
                </a:schemeClr>
              </a:solidFill>
              <a:latin typeface="+mn-ea"/>
            </a:endParaRPr>
          </a:p>
        </p:txBody>
      </p:sp>
      <p:sp>
        <p:nvSpPr>
          <p:cNvPr id="1049172" name="标题"/>
          <p:cNvSpPr txBox="1"/>
          <p:nvPr>
            <p:custDataLst>
              <p:tags r:id="rId11"/>
            </p:custDataLst>
          </p:nvPr>
        </p:nvSpPr>
        <p:spPr>
          <a:xfrm>
            <a:off x="3582156" y="5237872"/>
            <a:ext cx="2087863" cy="658713"/>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spc="300">
                <a:solidFill>
                  <a:schemeClr val="lt1">
                    <a:lumMod val="100000"/>
                  </a:schemeClr>
                </a:solidFill>
                <a:latin typeface="+mj-ea"/>
                <a:ea typeface="+mj-ea"/>
              </a:rPr>
              <a:t>添加标题</a:t>
            </a:r>
            <a:endParaRPr lang="zh-CN" altLang="en-US" sz="2800" b="1" spc="300">
              <a:solidFill>
                <a:schemeClr val="lt1">
                  <a:lumMod val="100000"/>
                </a:schemeClr>
              </a:solidFill>
              <a:latin typeface="+mj-ea"/>
              <a:ea typeface="+mj-ea"/>
            </a:endParaRPr>
          </a:p>
        </p:txBody>
      </p:sp>
      <p:sp>
        <p:nvSpPr>
          <p:cNvPr id="1049174" name="Freeform 27"/>
          <p:cNvSpPr/>
          <p:nvPr>
            <p:custDataLst>
              <p:tags r:id="rId12"/>
            </p:custDataLst>
          </p:nvPr>
        </p:nvSpPr>
        <p:spPr bwMode="auto">
          <a:xfrm>
            <a:off x="6335738" y="5987748"/>
            <a:ext cx="186957" cy="171836"/>
          </a:xfrm>
          <a:custGeom>
            <a:gdLst>
              <a:gd name="T0" fmla="*/ 48 w 48"/>
              <a:gd name="T1" fmla="*/ 0 h 44"/>
              <a:gd name="T2" fmla="*/ 22 w 48"/>
              <a:gd name="T3" fmla="*/ 0 h 44"/>
              <a:gd name="T4" fmla="*/ 0 w 48"/>
              <a:gd name="T5" fmla="*/ 22 h 44"/>
              <a:gd name="T6" fmla="*/ 22 w 48"/>
              <a:gd name="T7" fmla="*/ 44 h 44"/>
              <a:gd name="T8" fmla="*/ 48 w 48"/>
              <a:gd name="T9" fmla="*/ 44 h 44"/>
              <a:gd name="T10" fmla="*/ 48 w 48"/>
              <a:gd name="T11" fmla="*/ 0 h 44"/>
            </a:gdLst>
            <a:cxnLst>
              <a:cxn ang="0">
                <a:pos x="T0" y="T1"/>
              </a:cxn>
              <a:cxn ang="0">
                <a:pos x="T2" y="T3"/>
              </a:cxn>
              <a:cxn ang="0">
                <a:pos x="T4" y="T5"/>
              </a:cxn>
              <a:cxn ang="0">
                <a:pos x="T6" y="T7"/>
              </a:cxn>
              <a:cxn ang="0">
                <a:pos x="T8" y="T9"/>
              </a:cxn>
              <a:cxn ang="0">
                <a:pos x="T10" y="T11"/>
              </a:cxn>
            </a:cxnLst>
            <a:rect l="0" t="0" r="r" b="b"/>
            <a:pathLst>
              <a:path w="48" h="44">
                <a:moveTo>
                  <a:pt x="48" y="0"/>
                </a:moveTo>
                <a:cubicBezTo>
                  <a:pt x="22" y="0"/>
                  <a:pt x="22" y="0"/>
                  <a:pt x="22" y="0"/>
                </a:cubicBezTo>
                <a:cubicBezTo>
                  <a:pt x="10" y="0"/>
                  <a:pt x="0" y="10"/>
                  <a:pt x="0" y="22"/>
                </a:cubicBezTo>
                <a:cubicBezTo>
                  <a:pt x="0" y="34"/>
                  <a:pt x="10" y="44"/>
                  <a:pt x="22" y="44"/>
                </a:cubicBezTo>
                <a:cubicBezTo>
                  <a:pt x="48" y="44"/>
                  <a:pt x="48" y="44"/>
                  <a:pt x="48" y="44"/>
                </a:cubicBezTo>
                <a:cubicBezTo>
                  <a:pt x="48" y="0"/>
                  <a:pt x="48" y="0"/>
                  <a:pt x="48" y="0"/>
                </a:cubicBezTo>
              </a:path>
            </a:pathLst>
          </a:custGeom>
          <a:solidFill>
            <a:schemeClr val="accent1">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76" name="矩形: 圆角 68"/>
          <p:cNvSpPr/>
          <p:nvPr>
            <p:custDataLst>
              <p:tags r:id="rId13"/>
            </p:custDataLst>
          </p:nvPr>
        </p:nvSpPr>
        <p:spPr>
          <a:xfrm flipH="1">
            <a:off x="6463797" y="1490400"/>
            <a:ext cx="2208097" cy="4758891"/>
          </a:xfrm>
          <a:prstGeom prst="roundRect">
            <a:avLst>
              <a:gd name="adj" fmla="val 6580"/>
            </a:avLst>
          </a:prstGeom>
          <a:gradFill flip="none" rotWithShape="1">
            <a:gsLst>
              <a:gs pos="0">
                <a:schemeClr val="accent1">
                  <a:lumMod val="5000"/>
                  <a:lumOff val="95000"/>
                  <a:alpha val="0"/>
                </a:schemeClr>
              </a:gs>
              <a:gs pos="100000">
                <a:schemeClr val="accent1">
                  <a:lumMod val="20000"/>
                  <a:lumOff val="80000"/>
                </a:schemeClr>
              </a:gs>
            </a:gsLst>
            <a:lin ang="5400000" scaled="1"/>
          </a:gradFill>
          <a:ln w="9525">
            <a:gradFill flip="none" rotWithShape="1">
              <a:gsLst>
                <a:gs pos="0">
                  <a:schemeClr val="accent1">
                    <a:lumMod val="20000"/>
                    <a:lumOff val="80000"/>
                  </a:schemeClr>
                </a:gs>
                <a:gs pos="100000">
                  <a:schemeClr val="accent1">
                    <a:lumMod val="60000"/>
                    <a:lumOff val="40000"/>
                  </a:schemeClr>
                </a:gs>
              </a:gsLst>
              <a:lin ang="10800000" scaled="1"/>
            </a:gradFill>
            <a:round/>
          </a:ln>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78" name="任意多边形: 形状 69"/>
          <p:cNvSpPr/>
          <p:nvPr>
            <p:custDataLst>
              <p:tags r:id="rId14"/>
            </p:custDataLst>
          </p:nvPr>
        </p:nvSpPr>
        <p:spPr bwMode="auto">
          <a:xfrm>
            <a:off x="6335738" y="5188814"/>
            <a:ext cx="2183841" cy="903849"/>
          </a:xfrm>
          <a:custGeom>
            <a:gdLst>
              <a:gd name="connsiteX0" fmla="*/ 93486 w 2247900"/>
              <a:gd name="connsiteY0" fmla="*/ 0 h 1043773"/>
              <a:gd name="connsiteX1" fmla="*/ 2247900 w 2247900"/>
              <a:gd name="connsiteY1" fmla="*/ 0 h 1043773"/>
              <a:gd name="connsiteX2" fmla="*/ 2247900 w 2247900"/>
              <a:gd name="connsiteY2" fmla="*/ 222624 h 1043773"/>
              <a:gd name="connsiteX3" fmla="*/ 2247900 w 2247900"/>
              <a:gd name="connsiteY3" fmla="*/ 249412 h 1043773"/>
              <a:gd name="connsiteX4" fmla="*/ 2247900 w 2247900"/>
              <a:gd name="connsiteY4" fmla="*/ 249413 h 1043773"/>
              <a:gd name="connsiteX5" fmla="*/ 2247900 w 2247900"/>
              <a:gd name="connsiteY5" fmla="*/ 306504 h 1043773"/>
              <a:gd name="connsiteX6" fmla="*/ 2247900 w 2247900"/>
              <a:gd name="connsiteY6" fmla="*/ 840059 h 1043773"/>
              <a:gd name="connsiteX7" fmla="*/ 2137417 w 2247900"/>
              <a:gd name="connsiteY7" fmla="*/ 950404 h 1043773"/>
              <a:gd name="connsiteX8" fmla="*/ 93486 w 2247900"/>
              <a:gd name="connsiteY8" fmla="*/ 950404 h 1043773"/>
              <a:gd name="connsiteX9" fmla="*/ 0 w 2247900"/>
              <a:gd name="connsiteY9" fmla="*/ 1043773 h 1043773"/>
              <a:gd name="connsiteX10" fmla="*/ 0 w 2247900"/>
              <a:gd name="connsiteY10" fmla="*/ 372154 h 1043773"/>
              <a:gd name="connsiteX11" fmla="*/ 0 w 2247900"/>
              <a:gd name="connsiteY11" fmla="*/ 249413 h 1043773"/>
              <a:gd name="connsiteX12" fmla="*/ 0 w 2247900"/>
              <a:gd name="connsiteY12" fmla="*/ 249412 h 1043773"/>
              <a:gd name="connsiteX13" fmla="*/ 0 w 2247900"/>
              <a:gd name="connsiteY13" fmla="*/ 236028 h 1043773"/>
              <a:gd name="connsiteX14" fmla="*/ 0 w 2247900"/>
              <a:gd name="connsiteY14" fmla="*/ 93369 h 1043773"/>
              <a:gd name="connsiteX15" fmla="*/ 93486 w 2247900"/>
              <a:gd name="connsiteY15" fmla="*/ 0 h 1043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47900" h="1043773">
                <a:moveTo>
                  <a:pt x="93486" y="0"/>
                </a:moveTo>
                <a:cubicBezTo>
                  <a:pt x="2247900" y="0"/>
                  <a:pt x="2247900" y="0"/>
                  <a:pt x="2247900" y="0"/>
                </a:cubicBezTo>
                <a:cubicBezTo>
                  <a:pt x="2247900" y="79046"/>
                  <a:pt x="2247900" y="153150"/>
                  <a:pt x="2247900" y="222624"/>
                </a:cubicBezTo>
                <a:lnTo>
                  <a:pt x="2247900" y="249412"/>
                </a:lnTo>
                <a:lnTo>
                  <a:pt x="2247900" y="249413"/>
                </a:lnTo>
                <a:lnTo>
                  <a:pt x="2247900" y="306504"/>
                </a:lnTo>
                <a:cubicBezTo>
                  <a:pt x="2247900" y="840059"/>
                  <a:pt x="2247900" y="840059"/>
                  <a:pt x="2247900" y="840059"/>
                </a:cubicBezTo>
                <a:cubicBezTo>
                  <a:pt x="2247900" y="899476"/>
                  <a:pt x="2196908" y="950404"/>
                  <a:pt x="2137417" y="950404"/>
                </a:cubicBezTo>
                <a:cubicBezTo>
                  <a:pt x="93486" y="950404"/>
                  <a:pt x="93486" y="950404"/>
                  <a:pt x="93486" y="950404"/>
                </a:cubicBezTo>
                <a:cubicBezTo>
                  <a:pt x="42494" y="950404"/>
                  <a:pt x="4250" y="992845"/>
                  <a:pt x="0" y="1043773"/>
                </a:cubicBezTo>
                <a:cubicBezTo>
                  <a:pt x="0" y="1043773"/>
                  <a:pt x="0" y="710616"/>
                  <a:pt x="0" y="372154"/>
                </a:cubicBezTo>
                <a:lnTo>
                  <a:pt x="0" y="249413"/>
                </a:lnTo>
                <a:lnTo>
                  <a:pt x="0" y="249412"/>
                </a:lnTo>
                <a:lnTo>
                  <a:pt x="0" y="236028"/>
                </a:lnTo>
                <a:cubicBezTo>
                  <a:pt x="0" y="154643"/>
                  <a:pt x="0" y="101327"/>
                  <a:pt x="0" y="93369"/>
                </a:cubicBezTo>
                <a:cubicBezTo>
                  <a:pt x="0" y="42441"/>
                  <a:pt x="42494" y="0"/>
                  <a:pt x="93486" y="0"/>
                </a:cubicBezTo>
                <a:close/>
              </a:path>
            </a:pathLst>
          </a:custGeom>
          <a:gradFill flip="none" rotWithShape="1">
            <a:gsLst>
              <a:gs pos="0">
                <a:schemeClr val="accent1">
                  <a:lumMod val="60000"/>
                  <a:lumOff val="40000"/>
                </a:schemeClr>
              </a:gs>
              <a:gs pos="33000">
                <a:schemeClr val="accent1"/>
              </a:gs>
              <a:gs pos="100000">
                <a:schemeClr val="accent1">
                  <a:lumMod val="75000"/>
                </a:schemeClr>
              </a:gs>
            </a:gsLst>
            <a:lin ang="2700000" scaled="1"/>
          </a:gradFill>
          <a:ln w="9525" cap="rnd">
            <a:noFill/>
            <a:prstDash val="solid"/>
            <a:round/>
          </a:ln>
          <a:effectLst>
            <a:outerShdw blurRad="76200" dist="50800" dir="5400000" algn="ctr" rotWithShape="0">
              <a:schemeClr val="accent1">
                <a:lumMod val="7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defTabSz="913765"/>
            <a:endParaRPr lang="zh-CN" altLang="en-US" sz="2000" b="1">
              <a:solidFill>
                <a:schemeClr val="bg1"/>
              </a:solidFill>
            </a:endParaRPr>
          </a:p>
        </p:txBody>
      </p:sp>
      <p:sp>
        <p:nvSpPr>
          <p:cNvPr id="1049180" name="正文"/>
          <p:cNvSpPr txBox="1"/>
          <p:nvPr>
            <p:custDataLst>
              <p:tags r:id="rId15"/>
            </p:custDataLst>
          </p:nvPr>
        </p:nvSpPr>
        <p:spPr>
          <a:xfrm>
            <a:off x="6596953" y="1580232"/>
            <a:ext cx="1941988" cy="3589087"/>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spcAft>
                <a:spcPts val="1000"/>
              </a:spcAft>
            </a:pPr>
            <a:r>
              <a:rPr lang="zh-CN" altLang="en-US" sz="1600" spc="150">
                <a:solidFill>
                  <a:schemeClr val="tx1">
                    <a:lumMod val="65000"/>
                    <a:lumOff val="35000"/>
                  </a:schemeClr>
                </a:solidFill>
                <a:latin typeface="+mn-ea"/>
              </a:rPr>
              <a:t>锻炼有助于释放身体内的内啡肽，这是一种天然的止痛剂。</a:t>
            </a:r>
            <a:endParaRPr lang="zh-CN" altLang="en-US" sz="1600" spc="150">
              <a:solidFill>
                <a:schemeClr val="tx1">
                  <a:lumMod val="65000"/>
                  <a:lumOff val="35000"/>
                </a:schemeClr>
              </a:solidFill>
              <a:latin typeface="+mn-ea"/>
            </a:endParaRPr>
          </a:p>
        </p:txBody>
      </p:sp>
      <p:sp>
        <p:nvSpPr>
          <p:cNvPr id="1049182" name="标题"/>
          <p:cNvSpPr txBox="1"/>
          <p:nvPr>
            <p:custDataLst>
              <p:tags r:id="rId16"/>
            </p:custDataLst>
          </p:nvPr>
        </p:nvSpPr>
        <p:spPr>
          <a:xfrm>
            <a:off x="6404546" y="5237872"/>
            <a:ext cx="2087863" cy="658713"/>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spc="300">
                <a:solidFill>
                  <a:schemeClr val="lt1">
                    <a:lumMod val="100000"/>
                  </a:schemeClr>
                </a:solidFill>
                <a:latin typeface="+mj-ea"/>
                <a:ea typeface="+mj-ea"/>
              </a:rPr>
              <a:t>添加标题</a:t>
            </a:r>
            <a:endParaRPr lang="zh-CN" altLang="en-US" sz="2800" b="1" spc="300">
              <a:solidFill>
                <a:schemeClr val="lt1">
                  <a:lumMod val="100000"/>
                </a:schemeClr>
              </a:solidFill>
              <a:latin typeface="+mj-ea"/>
              <a:ea typeface="+mj-ea"/>
            </a:endParaRPr>
          </a:p>
        </p:txBody>
      </p:sp>
      <p:sp>
        <p:nvSpPr>
          <p:cNvPr id="1049184" name="Freeform 27"/>
          <p:cNvSpPr/>
          <p:nvPr>
            <p:custDataLst>
              <p:tags r:id="rId17"/>
            </p:custDataLst>
          </p:nvPr>
        </p:nvSpPr>
        <p:spPr bwMode="auto">
          <a:xfrm>
            <a:off x="9158129" y="5987748"/>
            <a:ext cx="186957" cy="171836"/>
          </a:xfrm>
          <a:custGeom>
            <a:gdLst>
              <a:gd name="T0" fmla="*/ 48 w 48"/>
              <a:gd name="T1" fmla="*/ 0 h 44"/>
              <a:gd name="T2" fmla="*/ 22 w 48"/>
              <a:gd name="T3" fmla="*/ 0 h 44"/>
              <a:gd name="T4" fmla="*/ 0 w 48"/>
              <a:gd name="T5" fmla="*/ 22 h 44"/>
              <a:gd name="T6" fmla="*/ 22 w 48"/>
              <a:gd name="T7" fmla="*/ 44 h 44"/>
              <a:gd name="T8" fmla="*/ 48 w 48"/>
              <a:gd name="T9" fmla="*/ 44 h 44"/>
              <a:gd name="T10" fmla="*/ 48 w 48"/>
              <a:gd name="T11" fmla="*/ 0 h 44"/>
            </a:gdLst>
            <a:cxnLst>
              <a:cxn ang="0">
                <a:pos x="T0" y="T1"/>
              </a:cxn>
              <a:cxn ang="0">
                <a:pos x="T2" y="T3"/>
              </a:cxn>
              <a:cxn ang="0">
                <a:pos x="T4" y="T5"/>
              </a:cxn>
              <a:cxn ang="0">
                <a:pos x="T6" y="T7"/>
              </a:cxn>
              <a:cxn ang="0">
                <a:pos x="T8" y="T9"/>
              </a:cxn>
              <a:cxn ang="0">
                <a:pos x="T10" y="T11"/>
              </a:cxn>
            </a:cxnLst>
            <a:rect l="0" t="0" r="r" b="b"/>
            <a:pathLst>
              <a:path w="48" h="44">
                <a:moveTo>
                  <a:pt x="48" y="0"/>
                </a:moveTo>
                <a:cubicBezTo>
                  <a:pt x="22" y="0"/>
                  <a:pt x="22" y="0"/>
                  <a:pt x="22" y="0"/>
                </a:cubicBezTo>
                <a:cubicBezTo>
                  <a:pt x="10" y="0"/>
                  <a:pt x="0" y="10"/>
                  <a:pt x="0" y="22"/>
                </a:cubicBezTo>
                <a:cubicBezTo>
                  <a:pt x="0" y="34"/>
                  <a:pt x="10" y="44"/>
                  <a:pt x="22" y="44"/>
                </a:cubicBezTo>
                <a:cubicBezTo>
                  <a:pt x="48" y="44"/>
                  <a:pt x="48" y="44"/>
                  <a:pt x="48" y="44"/>
                </a:cubicBezTo>
                <a:cubicBezTo>
                  <a:pt x="48" y="0"/>
                  <a:pt x="48" y="0"/>
                  <a:pt x="48" y="0"/>
                </a:cubicBezTo>
              </a:path>
            </a:pathLst>
          </a:custGeom>
          <a:solidFill>
            <a:schemeClr val="accent1">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86" name="矩形: 圆角 74"/>
          <p:cNvSpPr/>
          <p:nvPr>
            <p:custDataLst>
              <p:tags r:id="rId18"/>
            </p:custDataLst>
          </p:nvPr>
        </p:nvSpPr>
        <p:spPr>
          <a:xfrm flipH="1">
            <a:off x="9286825" y="1490400"/>
            <a:ext cx="2208097" cy="4758891"/>
          </a:xfrm>
          <a:prstGeom prst="roundRect">
            <a:avLst>
              <a:gd name="adj" fmla="val 6580"/>
            </a:avLst>
          </a:prstGeom>
          <a:gradFill flip="none" rotWithShape="1">
            <a:gsLst>
              <a:gs pos="0">
                <a:schemeClr val="accent1">
                  <a:lumMod val="5000"/>
                  <a:lumOff val="95000"/>
                  <a:alpha val="0"/>
                </a:schemeClr>
              </a:gs>
              <a:gs pos="100000">
                <a:schemeClr val="accent1">
                  <a:lumMod val="20000"/>
                  <a:lumOff val="80000"/>
                </a:schemeClr>
              </a:gs>
            </a:gsLst>
            <a:lin ang="5400000" scaled="1"/>
          </a:gradFill>
          <a:ln w="9525">
            <a:gradFill flip="none" rotWithShape="1">
              <a:gsLst>
                <a:gs pos="0">
                  <a:schemeClr val="accent1">
                    <a:lumMod val="20000"/>
                    <a:lumOff val="80000"/>
                  </a:schemeClr>
                </a:gs>
                <a:gs pos="100000">
                  <a:schemeClr val="accent1">
                    <a:lumMod val="60000"/>
                    <a:lumOff val="40000"/>
                  </a:schemeClr>
                </a:gs>
              </a:gsLst>
              <a:lin ang="10800000" scaled="1"/>
            </a:gradFill>
            <a:round/>
          </a:ln>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88" name="任意多边形: 形状 75"/>
          <p:cNvSpPr/>
          <p:nvPr>
            <p:custDataLst>
              <p:tags r:id="rId19"/>
            </p:custDataLst>
          </p:nvPr>
        </p:nvSpPr>
        <p:spPr bwMode="auto">
          <a:xfrm>
            <a:off x="9158129" y="5188814"/>
            <a:ext cx="2183841" cy="903849"/>
          </a:xfrm>
          <a:custGeom>
            <a:gdLst>
              <a:gd name="connsiteX0" fmla="*/ 93486 w 2247900"/>
              <a:gd name="connsiteY0" fmla="*/ 0 h 1043773"/>
              <a:gd name="connsiteX1" fmla="*/ 2247900 w 2247900"/>
              <a:gd name="connsiteY1" fmla="*/ 0 h 1043773"/>
              <a:gd name="connsiteX2" fmla="*/ 2247900 w 2247900"/>
              <a:gd name="connsiteY2" fmla="*/ 222624 h 1043773"/>
              <a:gd name="connsiteX3" fmla="*/ 2247900 w 2247900"/>
              <a:gd name="connsiteY3" fmla="*/ 249412 h 1043773"/>
              <a:gd name="connsiteX4" fmla="*/ 2247900 w 2247900"/>
              <a:gd name="connsiteY4" fmla="*/ 249413 h 1043773"/>
              <a:gd name="connsiteX5" fmla="*/ 2247900 w 2247900"/>
              <a:gd name="connsiteY5" fmla="*/ 306504 h 1043773"/>
              <a:gd name="connsiteX6" fmla="*/ 2247900 w 2247900"/>
              <a:gd name="connsiteY6" fmla="*/ 840059 h 1043773"/>
              <a:gd name="connsiteX7" fmla="*/ 2137417 w 2247900"/>
              <a:gd name="connsiteY7" fmla="*/ 950404 h 1043773"/>
              <a:gd name="connsiteX8" fmla="*/ 93486 w 2247900"/>
              <a:gd name="connsiteY8" fmla="*/ 950404 h 1043773"/>
              <a:gd name="connsiteX9" fmla="*/ 0 w 2247900"/>
              <a:gd name="connsiteY9" fmla="*/ 1043773 h 1043773"/>
              <a:gd name="connsiteX10" fmla="*/ 0 w 2247900"/>
              <a:gd name="connsiteY10" fmla="*/ 372154 h 1043773"/>
              <a:gd name="connsiteX11" fmla="*/ 0 w 2247900"/>
              <a:gd name="connsiteY11" fmla="*/ 249413 h 1043773"/>
              <a:gd name="connsiteX12" fmla="*/ 0 w 2247900"/>
              <a:gd name="connsiteY12" fmla="*/ 249412 h 1043773"/>
              <a:gd name="connsiteX13" fmla="*/ 0 w 2247900"/>
              <a:gd name="connsiteY13" fmla="*/ 236028 h 1043773"/>
              <a:gd name="connsiteX14" fmla="*/ 0 w 2247900"/>
              <a:gd name="connsiteY14" fmla="*/ 93369 h 1043773"/>
              <a:gd name="connsiteX15" fmla="*/ 93486 w 2247900"/>
              <a:gd name="connsiteY15" fmla="*/ 0 h 1043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47900" h="1043773">
                <a:moveTo>
                  <a:pt x="93486" y="0"/>
                </a:moveTo>
                <a:cubicBezTo>
                  <a:pt x="2247900" y="0"/>
                  <a:pt x="2247900" y="0"/>
                  <a:pt x="2247900" y="0"/>
                </a:cubicBezTo>
                <a:cubicBezTo>
                  <a:pt x="2247900" y="79046"/>
                  <a:pt x="2247900" y="153150"/>
                  <a:pt x="2247900" y="222624"/>
                </a:cubicBezTo>
                <a:lnTo>
                  <a:pt x="2247900" y="249412"/>
                </a:lnTo>
                <a:lnTo>
                  <a:pt x="2247900" y="249413"/>
                </a:lnTo>
                <a:lnTo>
                  <a:pt x="2247900" y="306504"/>
                </a:lnTo>
                <a:cubicBezTo>
                  <a:pt x="2247900" y="840059"/>
                  <a:pt x="2247900" y="840059"/>
                  <a:pt x="2247900" y="840059"/>
                </a:cubicBezTo>
                <a:cubicBezTo>
                  <a:pt x="2247900" y="899476"/>
                  <a:pt x="2196908" y="950404"/>
                  <a:pt x="2137417" y="950404"/>
                </a:cubicBezTo>
                <a:cubicBezTo>
                  <a:pt x="93486" y="950404"/>
                  <a:pt x="93486" y="950404"/>
                  <a:pt x="93486" y="950404"/>
                </a:cubicBezTo>
                <a:cubicBezTo>
                  <a:pt x="42494" y="950404"/>
                  <a:pt x="4250" y="992845"/>
                  <a:pt x="0" y="1043773"/>
                </a:cubicBezTo>
                <a:cubicBezTo>
                  <a:pt x="0" y="1043773"/>
                  <a:pt x="0" y="710616"/>
                  <a:pt x="0" y="372154"/>
                </a:cubicBezTo>
                <a:lnTo>
                  <a:pt x="0" y="249413"/>
                </a:lnTo>
                <a:lnTo>
                  <a:pt x="0" y="249412"/>
                </a:lnTo>
                <a:lnTo>
                  <a:pt x="0" y="236028"/>
                </a:lnTo>
                <a:cubicBezTo>
                  <a:pt x="0" y="154643"/>
                  <a:pt x="0" y="101327"/>
                  <a:pt x="0" y="93369"/>
                </a:cubicBezTo>
                <a:cubicBezTo>
                  <a:pt x="0" y="42441"/>
                  <a:pt x="42494" y="0"/>
                  <a:pt x="93486" y="0"/>
                </a:cubicBezTo>
                <a:close/>
              </a:path>
            </a:pathLst>
          </a:custGeom>
          <a:gradFill flip="none" rotWithShape="1">
            <a:gsLst>
              <a:gs pos="0">
                <a:schemeClr val="accent1">
                  <a:lumMod val="60000"/>
                  <a:lumOff val="40000"/>
                </a:schemeClr>
              </a:gs>
              <a:gs pos="33000">
                <a:schemeClr val="accent1"/>
              </a:gs>
              <a:gs pos="100000">
                <a:schemeClr val="accent1">
                  <a:lumMod val="75000"/>
                </a:schemeClr>
              </a:gs>
            </a:gsLst>
            <a:lin ang="2700000" scaled="1"/>
          </a:gradFill>
          <a:ln w="9525" cap="rnd">
            <a:noFill/>
            <a:prstDash val="solid"/>
            <a:round/>
          </a:ln>
          <a:effectLst>
            <a:outerShdw blurRad="76200" dist="50800" dir="5400000" algn="ctr" rotWithShape="0">
              <a:schemeClr val="accent1">
                <a:lumMod val="7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defTabSz="913765"/>
            <a:endParaRPr lang="zh-CN" altLang="en-US" sz="2000" b="1">
              <a:solidFill>
                <a:schemeClr val="bg1"/>
              </a:solidFill>
            </a:endParaRPr>
          </a:p>
        </p:txBody>
      </p:sp>
      <p:sp>
        <p:nvSpPr>
          <p:cNvPr id="1049190" name="正文"/>
          <p:cNvSpPr txBox="1"/>
          <p:nvPr>
            <p:custDataLst>
              <p:tags r:id="rId20"/>
            </p:custDataLst>
          </p:nvPr>
        </p:nvSpPr>
        <p:spPr>
          <a:xfrm>
            <a:off x="9419343" y="1580232"/>
            <a:ext cx="1941988" cy="3589087"/>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spcAft>
                <a:spcPts val="1000"/>
              </a:spcAft>
            </a:pPr>
            <a:r>
              <a:rPr lang="zh-CN" altLang="en-US" sz="1600" spc="150">
                <a:solidFill>
                  <a:schemeClr val="tx1">
                    <a:lumMod val="65000"/>
                    <a:lumOff val="35000"/>
                  </a:schemeClr>
                </a:solidFill>
                <a:latin typeface="+mn-ea"/>
              </a:rPr>
              <a:t>通过锻炼可以增强身体的免疫力，减少感染和炎症的风险，从而减轻疼痛。</a:t>
            </a:r>
            <a:endParaRPr lang="zh-CN" altLang="en-US" sz="1600" spc="150">
              <a:solidFill>
                <a:schemeClr val="tx1">
                  <a:lumMod val="65000"/>
                  <a:lumOff val="35000"/>
                </a:schemeClr>
              </a:solidFill>
              <a:latin typeface="+mn-ea"/>
            </a:endParaRPr>
          </a:p>
        </p:txBody>
      </p:sp>
      <p:sp>
        <p:nvSpPr>
          <p:cNvPr id="1049192" name="标题"/>
          <p:cNvSpPr txBox="1"/>
          <p:nvPr>
            <p:custDataLst>
              <p:tags r:id="rId21"/>
            </p:custDataLst>
          </p:nvPr>
        </p:nvSpPr>
        <p:spPr>
          <a:xfrm>
            <a:off x="9227573" y="5237872"/>
            <a:ext cx="2087863" cy="658713"/>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spc="300">
                <a:solidFill>
                  <a:schemeClr val="lt1">
                    <a:lumMod val="100000"/>
                  </a:schemeClr>
                </a:solidFill>
                <a:latin typeface="+mj-ea"/>
                <a:ea typeface="+mj-ea"/>
              </a:rPr>
              <a:t>添加标题</a:t>
            </a:r>
            <a:endParaRPr lang="zh-CN" altLang="en-US" sz="2800" b="1" spc="300">
              <a:solidFill>
                <a:schemeClr val="lt1">
                  <a:lumMod val="100000"/>
                </a:schemeClr>
              </a:solidFill>
              <a:latin typeface="+mj-ea"/>
              <a:ea typeface="+mj-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238" name="标题 2"/>
          <p:cNvSpPr>
            <a:spLocks noGrp="1"/>
          </p:cNvSpPr>
          <p:nvPr>
            <p:ph type="title" idx="1"/>
          </p:nvPr>
        </p:nvSpPr>
        <p:spPr/>
        <p:txBody>
          <a:bodyPr/>
          <a:lstStyle/>
          <a:p>
            <a:r>
              <a:rPr lang="zh-CN" altLang="en-US"/>
              <a:t>恢复肌肉力量和关节活动度</a:t>
            </a:r>
            <a:endParaRPr lang="zh-CN" altLang="en-US"/>
          </a:p>
        </p:txBody>
      </p:sp>
      <p:sp>
        <p:nvSpPr>
          <p:cNvPr id="1049240" name="任意多边形 35"/>
          <p:cNvSpPr/>
          <p:nvPr>
            <p:custDataLst>
              <p:tags r:id="rId2"/>
            </p:custDataLst>
          </p:nvPr>
        </p:nvSpPr>
        <p:spPr>
          <a:xfrm>
            <a:off x="608400" y="1491688"/>
            <a:ext cx="10969835" cy="104432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9242" name="任意多边形 39"/>
          <p:cNvSpPr/>
          <p:nvPr>
            <p:custDataLst>
              <p:tags r:id="rId3"/>
            </p:custDataLst>
          </p:nvPr>
        </p:nvSpPr>
        <p:spPr>
          <a:xfrm>
            <a:off x="691615" y="1581891"/>
            <a:ext cx="10804040" cy="864552"/>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729" name="直接连接符 40"/>
          <p:cNvCxnSpPr/>
          <p:nvPr>
            <p:custDataLst>
              <p:tags r:id="rId4"/>
            </p:custDataLst>
          </p:nvPr>
        </p:nvCxnSpPr>
        <p:spPr>
          <a:xfrm flipH="1">
            <a:off x="1997019" y="1805493"/>
            <a:ext cx="0" cy="431958"/>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9244" name="正文"/>
          <p:cNvSpPr txBox="1"/>
          <p:nvPr>
            <p:custDataLst>
              <p:tags r:id="rId5"/>
            </p:custDataLst>
          </p:nvPr>
        </p:nvSpPr>
        <p:spPr>
          <a:xfrm>
            <a:off x="2260641" y="1567281"/>
            <a:ext cx="9010142" cy="879162"/>
          </a:xfrm>
          <a:prstGeom prst="rect">
            <a:avLst/>
          </a:prstGeom>
          <a:noFill/>
        </p:spPr>
        <p:txBody>
          <a:bodyPr wrap="square" lIns="90000" tIns="0" rIns="90000" bIns="71755"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术后恢复锻炼有助于增强肌肉力量，减少术后疼痛和不适感。</a:t>
            </a:r>
            <a:endParaRPr lang="zh-CN" altLang="en-US">
              <a:solidFill>
                <a:schemeClr val="tx1">
                  <a:lumMod val="65000"/>
                  <a:lumOff val="35000"/>
                </a:schemeClr>
              </a:solidFill>
              <a:latin typeface="+中文正文" charset="0"/>
            </a:endParaRPr>
          </a:p>
        </p:txBody>
      </p:sp>
      <p:sp>
        <p:nvSpPr>
          <p:cNvPr id="1049246" name="矩形 42"/>
          <p:cNvSpPr>
            <a:spLocks noChangeAspect="1"/>
          </p:cNvSpPr>
          <p:nvPr>
            <p:custDataLst>
              <p:tags r:id="rId6"/>
            </p:custDataLst>
          </p:nvPr>
        </p:nvSpPr>
        <p:spPr>
          <a:xfrm flipH="1">
            <a:off x="920935" y="1563470"/>
            <a:ext cx="900125" cy="900760"/>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微软雅黑"/>
                <a:ea typeface="+mn-ea"/>
                <a:cs typeface="+mn-cs"/>
              </a:defRPr>
            </a:lvl1pPr>
            <a:lvl2pPr marL="457200" algn="l" defTabSz="914400" rtl="0" eaLnBrk="1" latinLnBrk="0" hangingPunct="1">
              <a:defRPr sz="1800" kern="1200">
                <a:solidFill>
                  <a:srgbClr val="000000"/>
                </a:solidFill>
                <a:latin typeface="微软雅黑"/>
                <a:ea typeface="+mn-ea"/>
                <a:cs typeface="+mn-cs"/>
              </a:defRPr>
            </a:lvl2pPr>
            <a:lvl3pPr marL="914400" algn="l" defTabSz="914400" rtl="0" eaLnBrk="1" latinLnBrk="0" hangingPunct="1">
              <a:defRPr sz="1800" kern="1200">
                <a:solidFill>
                  <a:srgbClr val="000000"/>
                </a:solidFill>
                <a:latin typeface="微软雅黑"/>
                <a:ea typeface="+mn-ea"/>
                <a:cs typeface="+mn-cs"/>
              </a:defRPr>
            </a:lvl3pPr>
            <a:lvl4pPr marL="1371600" algn="l" defTabSz="914400" rtl="0" eaLnBrk="1" latinLnBrk="0" hangingPunct="1">
              <a:defRPr sz="1800" kern="1200">
                <a:solidFill>
                  <a:srgbClr val="000000"/>
                </a:solidFill>
                <a:latin typeface="微软雅黑"/>
                <a:ea typeface="+mn-ea"/>
                <a:cs typeface="+mn-cs"/>
              </a:defRPr>
            </a:lvl4pPr>
            <a:lvl5pPr marL="1828800" algn="l" defTabSz="914400" rtl="0" eaLnBrk="1" latinLnBrk="0" hangingPunct="1">
              <a:defRPr sz="1800" kern="1200">
                <a:solidFill>
                  <a:srgbClr val="000000"/>
                </a:solidFill>
                <a:latin typeface="微软雅黑"/>
                <a:ea typeface="+mn-ea"/>
                <a:cs typeface="+mn-cs"/>
              </a:defRPr>
            </a:lvl5pPr>
            <a:lvl6pPr marL="2286000" algn="l" defTabSz="914400" rtl="0" eaLnBrk="1" latinLnBrk="0" hangingPunct="1">
              <a:defRPr sz="1800" kern="1200">
                <a:solidFill>
                  <a:srgbClr val="000000"/>
                </a:solidFill>
                <a:latin typeface="微软雅黑"/>
                <a:ea typeface="+mn-ea"/>
                <a:cs typeface="+mn-cs"/>
              </a:defRPr>
            </a:lvl6pPr>
            <a:lvl7pPr marL="2743200" algn="l" defTabSz="914400" rtl="0" eaLnBrk="1" latinLnBrk="0" hangingPunct="1">
              <a:defRPr sz="1800" kern="1200">
                <a:solidFill>
                  <a:srgbClr val="000000"/>
                </a:solidFill>
                <a:latin typeface="微软雅黑"/>
                <a:ea typeface="+mn-ea"/>
                <a:cs typeface="+mn-cs"/>
              </a:defRPr>
            </a:lvl7pPr>
            <a:lvl8pPr marL="3200400" algn="l" defTabSz="914400" rtl="0" eaLnBrk="1" latinLnBrk="0" hangingPunct="1">
              <a:defRPr sz="1800" kern="1200">
                <a:solidFill>
                  <a:srgbClr val="000000"/>
                </a:solidFill>
                <a:latin typeface="微软雅黑"/>
                <a:ea typeface="+mn-ea"/>
                <a:cs typeface="+mn-cs"/>
              </a:defRPr>
            </a:lvl8pPr>
            <a:lvl9pPr marL="3657600" algn="l" defTabSz="914400" rtl="0" eaLnBrk="1" latinLnBrk="0" hangingPunct="1">
              <a:defRPr sz="1800" kern="1200">
                <a:solidFill>
                  <a:srgbClr val="000000"/>
                </a:solidFill>
                <a:latin typeface="微软雅黑"/>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
        <p:nvSpPr>
          <p:cNvPr id="1049248" name="任意多边形 45"/>
          <p:cNvSpPr/>
          <p:nvPr>
            <p:custDataLst>
              <p:tags r:id="rId7"/>
            </p:custDataLst>
          </p:nvPr>
        </p:nvSpPr>
        <p:spPr>
          <a:xfrm>
            <a:off x="608400" y="2729122"/>
            <a:ext cx="10969835" cy="104432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9250" name="任意多边形 46"/>
          <p:cNvSpPr/>
          <p:nvPr>
            <p:custDataLst>
              <p:tags r:id="rId8"/>
            </p:custDataLst>
          </p:nvPr>
        </p:nvSpPr>
        <p:spPr>
          <a:xfrm>
            <a:off x="691615" y="2819325"/>
            <a:ext cx="10804040" cy="864552"/>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731" name="直接连接符 47"/>
          <p:cNvCxnSpPr/>
          <p:nvPr>
            <p:custDataLst>
              <p:tags r:id="rId9"/>
            </p:custDataLst>
          </p:nvPr>
        </p:nvCxnSpPr>
        <p:spPr>
          <a:xfrm flipH="1">
            <a:off x="1997019" y="3042927"/>
            <a:ext cx="0" cy="431958"/>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9252" name="正文"/>
          <p:cNvSpPr txBox="1"/>
          <p:nvPr>
            <p:custDataLst>
              <p:tags r:id="rId10"/>
            </p:custDataLst>
          </p:nvPr>
        </p:nvSpPr>
        <p:spPr>
          <a:xfrm>
            <a:off x="2260641" y="2804714"/>
            <a:ext cx="9010142" cy="879162"/>
          </a:xfrm>
          <a:prstGeom prst="rect">
            <a:avLst/>
          </a:prstGeom>
          <a:noFill/>
        </p:spPr>
        <p:txBody>
          <a:bodyPr wrap="square" lIns="90000" tIns="0" rIns="90000" bIns="71755"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术后恢复锻炼可以促进关节活动度的恢复，预防关节僵硬和粘连。</a:t>
            </a:r>
            <a:endParaRPr lang="zh-CN" altLang="en-US">
              <a:solidFill>
                <a:schemeClr val="tx1">
                  <a:lumMod val="65000"/>
                  <a:lumOff val="35000"/>
                </a:schemeClr>
              </a:solidFill>
              <a:latin typeface="+中文正文" charset="0"/>
            </a:endParaRPr>
          </a:p>
        </p:txBody>
      </p:sp>
      <p:sp>
        <p:nvSpPr>
          <p:cNvPr id="1049254" name="矩形 49"/>
          <p:cNvSpPr>
            <a:spLocks noChangeAspect="1"/>
          </p:cNvSpPr>
          <p:nvPr>
            <p:custDataLst>
              <p:tags r:id="rId11"/>
            </p:custDataLst>
          </p:nvPr>
        </p:nvSpPr>
        <p:spPr>
          <a:xfrm flipH="1">
            <a:off x="920935" y="2800903"/>
            <a:ext cx="900125" cy="900760"/>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微软雅黑"/>
                <a:ea typeface="+mn-ea"/>
                <a:cs typeface="+mn-cs"/>
              </a:defRPr>
            </a:lvl1pPr>
            <a:lvl2pPr marL="457200" algn="l" defTabSz="914400" rtl="0" eaLnBrk="1" latinLnBrk="0" hangingPunct="1">
              <a:defRPr sz="1800" kern="1200">
                <a:solidFill>
                  <a:srgbClr val="000000"/>
                </a:solidFill>
                <a:latin typeface="微软雅黑"/>
                <a:ea typeface="+mn-ea"/>
                <a:cs typeface="+mn-cs"/>
              </a:defRPr>
            </a:lvl2pPr>
            <a:lvl3pPr marL="914400" algn="l" defTabSz="914400" rtl="0" eaLnBrk="1" latinLnBrk="0" hangingPunct="1">
              <a:defRPr sz="1800" kern="1200">
                <a:solidFill>
                  <a:srgbClr val="000000"/>
                </a:solidFill>
                <a:latin typeface="微软雅黑"/>
                <a:ea typeface="+mn-ea"/>
                <a:cs typeface="+mn-cs"/>
              </a:defRPr>
            </a:lvl3pPr>
            <a:lvl4pPr marL="1371600" algn="l" defTabSz="914400" rtl="0" eaLnBrk="1" latinLnBrk="0" hangingPunct="1">
              <a:defRPr sz="1800" kern="1200">
                <a:solidFill>
                  <a:srgbClr val="000000"/>
                </a:solidFill>
                <a:latin typeface="微软雅黑"/>
                <a:ea typeface="+mn-ea"/>
                <a:cs typeface="+mn-cs"/>
              </a:defRPr>
            </a:lvl4pPr>
            <a:lvl5pPr marL="1828800" algn="l" defTabSz="914400" rtl="0" eaLnBrk="1" latinLnBrk="0" hangingPunct="1">
              <a:defRPr sz="1800" kern="1200">
                <a:solidFill>
                  <a:srgbClr val="000000"/>
                </a:solidFill>
                <a:latin typeface="微软雅黑"/>
                <a:ea typeface="+mn-ea"/>
                <a:cs typeface="+mn-cs"/>
              </a:defRPr>
            </a:lvl5pPr>
            <a:lvl6pPr marL="2286000" algn="l" defTabSz="914400" rtl="0" eaLnBrk="1" latinLnBrk="0" hangingPunct="1">
              <a:defRPr sz="1800" kern="1200">
                <a:solidFill>
                  <a:srgbClr val="000000"/>
                </a:solidFill>
                <a:latin typeface="微软雅黑"/>
                <a:ea typeface="+mn-ea"/>
                <a:cs typeface="+mn-cs"/>
              </a:defRPr>
            </a:lvl6pPr>
            <a:lvl7pPr marL="2743200" algn="l" defTabSz="914400" rtl="0" eaLnBrk="1" latinLnBrk="0" hangingPunct="1">
              <a:defRPr sz="1800" kern="1200">
                <a:solidFill>
                  <a:srgbClr val="000000"/>
                </a:solidFill>
                <a:latin typeface="微软雅黑"/>
                <a:ea typeface="+mn-ea"/>
                <a:cs typeface="+mn-cs"/>
              </a:defRPr>
            </a:lvl7pPr>
            <a:lvl8pPr marL="3200400" algn="l" defTabSz="914400" rtl="0" eaLnBrk="1" latinLnBrk="0" hangingPunct="1">
              <a:defRPr sz="1800" kern="1200">
                <a:solidFill>
                  <a:srgbClr val="000000"/>
                </a:solidFill>
                <a:latin typeface="微软雅黑"/>
                <a:ea typeface="+mn-ea"/>
                <a:cs typeface="+mn-cs"/>
              </a:defRPr>
            </a:lvl8pPr>
            <a:lvl9pPr marL="3657600" algn="l" defTabSz="914400" rtl="0" eaLnBrk="1" latinLnBrk="0" hangingPunct="1">
              <a:defRPr sz="1800" kern="1200">
                <a:solidFill>
                  <a:srgbClr val="000000"/>
                </a:solidFill>
                <a:latin typeface="微软雅黑"/>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
        <p:nvSpPr>
          <p:cNvPr id="1049256" name="任意多边形 51"/>
          <p:cNvSpPr/>
          <p:nvPr>
            <p:custDataLst>
              <p:tags r:id="rId12"/>
            </p:custDataLst>
          </p:nvPr>
        </p:nvSpPr>
        <p:spPr>
          <a:xfrm>
            <a:off x="608400" y="3966555"/>
            <a:ext cx="10969835" cy="104432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9258" name="任意多边形 52"/>
          <p:cNvSpPr/>
          <p:nvPr>
            <p:custDataLst>
              <p:tags r:id="rId13"/>
            </p:custDataLst>
          </p:nvPr>
        </p:nvSpPr>
        <p:spPr>
          <a:xfrm>
            <a:off x="691615" y="4056758"/>
            <a:ext cx="10804040" cy="864552"/>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733" name="直接连接符 53"/>
          <p:cNvCxnSpPr/>
          <p:nvPr>
            <p:custDataLst>
              <p:tags r:id="rId14"/>
            </p:custDataLst>
          </p:nvPr>
        </p:nvCxnSpPr>
        <p:spPr>
          <a:xfrm flipH="1">
            <a:off x="1997019" y="4280360"/>
            <a:ext cx="0" cy="431958"/>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9260" name="正文"/>
          <p:cNvSpPr txBox="1"/>
          <p:nvPr>
            <p:custDataLst>
              <p:tags r:id="rId15"/>
            </p:custDataLst>
          </p:nvPr>
        </p:nvSpPr>
        <p:spPr>
          <a:xfrm>
            <a:off x="2260641" y="4042148"/>
            <a:ext cx="9010142" cy="879162"/>
          </a:xfrm>
          <a:prstGeom prst="rect">
            <a:avLst/>
          </a:prstGeom>
          <a:noFill/>
        </p:spPr>
        <p:txBody>
          <a:bodyPr wrap="square" lIns="90000" tIns="0" rIns="90000" bIns="71755"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恢复肌肉力量和关节活动度有助于提高患者的日常生活能力和生活质量。</a:t>
            </a:r>
            <a:endParaRPr lang="zh-CN" altLang="en-US">
              <a:solidFill>
                <a:schemeClr val="tx1">
                  <a:lumMod val="65000"/>
                  <a:lumOff val="35000"/>
                </a:schemeClr>
              </a:solidFill>
              <a:latin typeface="+中文正文" charset="0"/>
            </a:endParaRPr>
          </a:p>
        </p:txBody>
      </p:sp>
      <p:sp>
        <p:nvSpPr>
          <p:cNvPr id="1049262" name="矩形 55"/>
          <p:cNvSpPr>
            <a:spLocks noChangeAspect="1"/>
          </p:cNvSpPr>
          <p:nvPr>
            <p:custDataLst>
              <p:tags r:id="rId16"/>
            </p:custDataLst>
          </p:nvPr>
        </p:nvSpPr>
        <p:spPr>
          <a:xfrm flipH="1">
            <a:off x="920935" y="4038337"/>
            <a:ext cx="900125" cy="900760"/>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微软雅黑"/>
                <a:ea typeface="+mn-ea"/>
                <a:cs typeface="+mn-cs"/>
              </a:defRPr>
            </a:lvl1pPr>
            <a:lvl2pPr marL="457200" algn="l" defTabSz="914400" rtl="0" eaLnBrk="1" latinLnBrk="0" hangingPunct="1">
              <a:defRPr sz="1800" kern="1200">
                <a:solidFill>
                  <a:srgbClr val="000000"/>
                </a:solidFill>
                <a:latin typeface="微软雅黑"/>
                <a:ea typeface="+mn-ea"/>
                <a:cs typeface="+mn-cs"/>
              </a:defRPr>
            </a:lvl2pPr>
            <a:lvl3pPr marL="914400" algn="l" defTabSz="914400" rtl="0" eaLnBrk="1" latinLnBrk="0" hangingPunct="1">
              <a:defRPr sz="1800" kern="1200">
                <a:solidFill>
                  <a:srgbClr val="000000"/>
                </a:solidFill>
                <a:latin typeface="微软雅黑"/>
                <a:ea typeface="+mn-ea"/>
                <a:cs typeface="+mn-cs"/>
              </a:defRPr>
            </a:lvl3pPr>
            <a:lvl4pPr marL="1371600" algn="l" defTabSz="914400" rtl="0" eaLnBrk="1" latinLnBrk="0" hangingPunct="1">
              <a:defRPr sz="1800" kern="1200">
                <a:solidFill>
                  <a:srgbClr val="000000"/>
                </a:solidFill>
                <a:latin typeface="微软雅黑"/>
                <a:ea typeface="+mn-ea"/>
                <a:cs typeface="+mn-cs"/>
              </a:defRPr>
            </a:lvl4pPr>
            <a:lvl5pPr marL="1828800" algn="l" defTabSz="914400" rtl="0" eaLnBrk="1" latinLnBrk="0" hangingPunct="1">
              <a:defRPr sz="1800" kern="1200">
                <a:solidFill>
                  <a:srgbClr val="000000"/>
                </a:solidFill>
                <a:latin typeface="微软雅黑"/>
                <a:ea typeface="+mn-ea"/>
                <a:cs typeface="+mn-cs"/>
              </a:defRPr>
            </a:lvl5pPr>
            <a:lvl6pPr marL="2286000" algn="l" defTabSz="914400" rtl="0" eaLnBrk="1" latinLnBrk="0" hangingPunct="1">
              <a:defRPr sz="1800" kern="1200">
                <a:solidFill>
                  <a:srgbClr val="000000"/>
                </a:solidFill>
                <a:latin typeface="微软雅黑"/>
                <a:ea typeface="+mn-ea"/>
                <a:cs typeface="+mn-cs"/>
              </a:defRPr>
            </a:lvl6pPr>
            <a:lvl7pPr marL="2743200" algn="l" defTabSz="914400" rtl="0" eaLnBrk="1" latinLnBrk="0" hangingPunct="1">
              <a:defRPr sz="1800" kern="1200">
                <a:solidFill>
                  <a:srgbClr val="000000"/>
                </a:solidFill>
                <a:latin typeface="微软雅黑"/>
                <a:ea typeface="+mn-ea"/>
                <a:cs typeface="+mn-cs"/>
              </a:defRPr>
            </a:lvl7pPr>
            <a:lvl8pPr marL="3200400" algn="l" defTabSz="914400" rtl="0" eaLnBrk="1" latinLnBrk="0" hangingPunct="1">
              <a:defRPr sz="1800" kern="1200">
                <a:solidFill>
                  <a:srgbClr val="000000"/>
                </a:solidFill>
                <a:latin typeface="微软雅黑"/>
                <a:ea typeface="+mn-ea"/>
                <a:cs typeface="+mn-cs"/>
              </a:defRPr>
            </a:lvl8pPr>
            <a:lvl9pPr marL="3657600" algn="l" defTabSz="914400" rtl="0" eaLnBrk="1" latinLnBrk="0" hangingPunct="1">
              <a:defRPr sz="1800" kern="1200">
                <a:solidFill>
                  <a:srgbClr val="000000"/>
                </a:solidFill>
                <a:latin typeface="微软雅黑"/>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
        <p:nvSpPr>
          <p:cNvPr id="1049264" name="任意多边形 57"/>
          <p:cNvSpPr/>
          <p:nvPr>
            <p:custDataLst>
              <p:tags r:id="rId17"/>
            </p:custDataLst>
          </p:nvPr>
        </p:nvSpPr>
        <p:spPr>
          <a:xfrm>
            <a:off x="608400" y="5203989"/>
            <a:ext cx="10969835" cy="104432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9266" name="任意多边形 58"/>
          <p:cNvSpPr/>
          <p:nvPr>
            <p:custDataLst>
              <p:tags r:id="rId18"/>
            </p:custDataLst>
          </p:nvPr>
        </p:nvSpPr>
        <p:spPr>
          <a:xfrm>
            <a:off x="691615" y="5294192"/>
            <a:ext cx="10804040" cy="864552"/>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735" name="直接连接符 59"/>
          <p:cNvCxnSpPr/>
          <p:nvPr>
            <p:custDataLst>
              <p:tags r:id="rId19"/>
            </p:custDataLst>
          </p:nvPr>
        </p:nvCxnSpPr>
        <p:spPr>
          <a:xfrm flipH="1">
            <a:off x="1997019" y="5517794"/>
            <a:ext cx="0" cy="431958"/>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9268" name="正文"/>
          <p:cNvSpPr txBox="1"/>
          <p:nvPr>
            <p:custDataLst>
              <p:tags r:id="rId20"/>
            </p:custDataLst>
          </p:nvPr>
        </p:nvSpPr>
        <p:spPr>
          <a:xfrm>
            <a:off x="2260641" y="5279582"/>
            <a:ext cx="9010142" cy="879162"/>
          </a:xfrm>
          <a:prstGeom prst="rect">
            <a:avLst/>
          </a:prstGeom>
          <a:noFill/>
        </p:spPr>
        <p:txBody>
          <a:bodyPr wrap="square" lIns="90000" tIns="0" rIns="90000" bIns="71755"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术后恢复锻炼对于患者的康复和预防术后并发症具有重要意义。</a:t>
            </a:r>
            <a:endParaRPr lang="zh-CN" altLang="en-US">
              <a:solidFill>
                <a:schemeClr val="tx1">
                  <a:lumMod val="65000"/>
                  <a:lumOff val="35000"/>
                </a:schemeClr>
              </a:solidFill>
              <a:latin typeface="+中文正文" charset="0"/>
            </a:endParaRPr>
          </a:p>
        </p:txBody>
      </p:sp>
      <p:sp>
        <p:nvSpPr>
          <p:cNvPr id="1049270" name="矩形 61"/>
          <p:cNvSpPr>
            <a:spLocks noChangeAspect="1"/>
          </p:cNvSpPr>
          <p:nvPr>
            <p:custDataLst>
              <p:tags r:id="rId21"/>
            </p:custDataLst>
          </p:nvPr>
        </p:nvSpPr>
        <p:spPr>
          <a:xfrm flipH="1">
            <a:off x="920935" y="5275770"/>
            <a:ext cx="900125" cy="900760"/>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微软雅黑"/>
                <a:ea typeface="+mn-ea"/>
                <a:cs typeface="+mn-cs"/>
              </a:defRPr>
            </a:lvl1pPr>
            <a:lvl2pPr marL="457200" algn="l" defTabSz="914400" rtl="0" eaLnBrk="1" latinLnBrk="0" hangingPunct="1">
              <a:defRPr sz="1800" kern="1200">
                <a:solidFill>
                  <a:srgbClr val="000000"/>
                </a:solidFill>
                <a:latin typeface="微软雅黑"/>
                <a:ea typeface="+mn-ea"/>
                <a:cs typeface="+mn-cs"/>
              </a:defRPr>
            </a:lvl2pPr>
            <a:lvl3pPr marL="914400" algn="l" defTabSz="914400" rtl="0" eaLnBrk="1" latinLnBrk="0" hangingPunct="1">
              <a:defRPr sz="1800" kern="1200">
                <a:solidFill>
                  <a:srgbClr val="000000"/>
                </a:solidFill>
                <a:latin typeface="微软雅黑"/>
                <a:ea typeface="+mn-ea"/>
                <a:cs typeface="+mn-cs"/>
              </a:defRPr>
            </a:lvl3pPr>
            <a:lvl4pPr marL="1371600" algn="l" defTabSz="914400" rtl="0" eaLnBrk="1" latinLnBrk="0" hangingPunct="1">
              <a:defRPr sz="1800" kern="1200">
                <a:solidFill>
                  <a:srgbClr val="000000"/>
                </a:solidFill>
                <a:latin typeface="微软雅黑"/>
                <a:ea typeface="+mn-ea"/>
                <a:cs typeface="+mn-cs"/>
              </a:defRPr>
            </a:lvl4pPr>
            <a:lvl5pPr marL="1828800" algn="l" defTabSz="914400" rtl="0" eaLnBrk="1" latinLnBrk="0" hangingPunct="1">
              <a:defRPr sz="1800" kern="1200">
                <a:solidFill>
                  <a:srgbClr val="000000"/>
                </a:solidFill>
                <a:latin typeface="微软雅黑"/>
                <a:ea typeface="+mn-ea"/>
                <a:cs typeface="+mn-cs"/>
              </a:defRPr>
            </a:lvl5pPr>
            <a:lvl6pPr marL="2286000" algn="l" defTabSz="914400" rtl="0" eaLnBrk="1" latinLnBrk="0" hangingPunct="1">
              <a:defRPr sz="1800" kern="1200">
                <a:solidFill>
                  <a:srgbClr val="000000"/>
                </a:solidFill>
                <a:latin typeface="微软雅黑"/>
                <a:ea typeface="+mn-ea"/>
                <a:cs typeface="+mn-cs"/>
              </a:defRPr>
            </a:lvl6pPr>
            <a:lvl7pPr marL="2743200" algn="l" defTabSz="914400" rtl="0" eaLnBrk="1" latinLnBrk="0" hangingPunct="1">
              <a:defRPr sz="1800" kern="1200">
                <a:solidFill>
                  <a:srgbClr val="000000"/>
                </a:solidFill>
                <a:latin typeface="微软雅黑"/>
                <a:ea typeface="+mn-ea"/>
                <a:cs typeface="+mn-cs"/>
              </a:defRPr>
            </a:lvl7pPr>
            <a:lvl8pPr marL="3200400" algn="l" defTabSz="914400" rtl="0" eaLnBrk="1" latinLnBrk="0" hangingPunct="1">
              <a:defRPr sz="1800" kern="1200">
                <a:solidFill>
                  <a:srgbClr val="000000"/>
                </a:solidFill>
                <a:latin typeface="微软雅黑"/>
                <a:ea typeface="+mn-ea"/>
                <a:cs typeface="+mn-cs"/>
              </a:defRPr>
            </a:lvl8pPr>
            <a:lvl9pPr marL="3657600" algn="l" defTabSz="914400" rtl="0" eaLnBrk="1" latinLnBrk="0" hangingPunct="1">
              <a:defRPr sz="1800" kern="1200">
                <a:solidFill>
                  <a:srgbClr val="000000"/>
                </a:solidFill>
                <a:latin typeface="微软雅黑"/>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316" name="文本占位符 3"/>
          <p:cNvSpPr>
            <a:spLocks noGrp="1"/>
          </p:cNvSpPr>
          <p:nvPr>
            <p:ph type="body" idx="2"/>
            <p:custDataLst>
              <p:tags r:id="rId2"/>
            </p:custDataLst>
          </p:nvPr>
        </p:nvSpPr>
        <p:spPr/>
        <p:txBody>
          <a:bodyPr/>
          <a:lstStyle/>
          <a:p>
            <a:r>
              <a:rPr lang="zh-CN" altLang="en-US"/>
              <a:t>第 二 章</a:t>
            </a:r>
            <a:endParaRPr lang="zh-CN" altLang="en-US"/>
          </a:p>
        </p:txBody>
      </p:sp>
      <p:sp>
        <p:nvSpPr>
          <p:cNvPr id="1049318" name="标题 4"/>
          <p:cNvSpPr>
            <a:spLocks noGrp="1"/>
          </p:cNvSpPr>
          <p:nvPr>
            <p:ph type="title" idx="1"/>
            <p:custDataLst>
              <p:tags r:id="rId3"/>
            </p:custDataLst>
          </p:nvPr>
        </p:nvSpPr>
        <p:spPr/>
        <p:txBody>
          <a:bodyPr/>
          <a:lstStyle/>
          <a:p>
            <a:r>
              <a:rPr lang="zh-CN" altLang="en-US"/>
              <a:t>妇科手术后恢复锻炼的阶段</a:t>
            </a:r>
            <a:endParaRPr lang="zh-CN" altLang="en-US"/>
          </a:p>
        </p:txBody>
      </p:sp>
    </p:spTree>
    <p:custDataLst>
      <p:tags r:id="rId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372" name="标题 2"/>
          <p:cNvSpPr>
            <a:spLocks noGrp="1"/>
          </p:cNvSpPr>
          <p:nvPr>
            <p:ph type="title" idx="1"/>
          </p:nvPr>
        </p:nvSpPr>
        <p:spPr/>
        <p:txBody>
          <a:bodyPr/>
          <a:lstStyle/>
          <a:p>
            <a:r>
              <a:rPr lang="zh-CN" altLang="en-US"/>
              <a:t>早期阶段</a:t>
            </a:r>
            <a:endParaRPr lang="zh-CN" altLang="en-US"/>
          </a:p>
        </p:txBody>
      </p:sp>
      <p:sp>
        <p:nvSpPr>
          <p:cNvPr id="1049374" name="Freeform 27"/>
          <p:cNvSpPr/>
          <p:nvPr>
            <p:custDataLst>
              <p:tags r:id="rId2"/>
            </p:custDataLst>
          </p:nvPr>
        </p:nvSpPr>
        <p:spPr bwMode="auto">
          <a:xfrm>
            <a:off x="690958" y="5987748"/>
            <a:ext cx="186957" cy="171836"/>
          </a:xfrm>
          <a:custGeom>
            <a:gdLst>
              <a:gd name="T0" fmla="*/ 48 w 48"/>
              <a:gd name="T1" fmla="*/ 0 h 44"/>
              <a:gd name="T2" fmla="*/ 22 w 48"/>
              <a:gd name="T3" fmla="*/ 0 h 44"/>
              <a:gd name="T4" fmla="*/ 0 w 48"/>
              <a:gd name="T5" fmla="*/ 22 h 44"/>
              <a:gd name="T6" fmla="*/ 22 w 48"/>
              <a:gd name="T7" fmla="*/ 44 h 44"/>
              <a:gd name="T8" fmla="*/ 48 w 48"/>
              <a:gd name="T9" fmla="*/ 44 h 44"/>
              <a:gd name="T10" fmla="*/ 48 w 48"/>
              <a:gd name="T11" fmla="*/ 0 h 44"/>
            </a:gdLst>
            <a:cxnLst>
              <a:cxn ang="0">
                <a:pos x="T0" y="T1"/>
              </a:cxn>
              <a:cxn ang="0">
                <a:pos x="T2" y="T3"/>
              </a:cxn>
              <a:cxn ang="0">
                <a:pos x="T4" y="T5"/>
              </a:cxn>
              <a:cxn ang="0">
                <a:pos x="T6" y="T7"/>
              </a:cxn>
              <a:cxn ang="0">
                <a:pos x="T8" y="T9"/>
              </a:cxn>
              <a:cxn ang="0">
                <a:pos x="T10" y="T11"/>
              </a:cxn>
            </a:cxnLst>
            <a:rect l="0" t="0" r="r" b="b"/>
            <a:pathLst>
              <a:path w="48" h="44">
                <a:moveTo>
                  <a:pt x="48" y="0"/>
                </a:moveTo>
                <a:cubicBezTo>
                  <a:pt x="22" y="0"/>
                  <a:pt x="22" y="0"/>
                  <a:pt x="22" y="0"/>
                </a:cubicBezTo>
                <a:cubicBezTo>
                  <a:pt x="10" y="0"/>
                  <a:pt x="0" y="10"/>
                  <a:pt x="0" y="22"/>
                </a:cubicBezTo>
                <a:cubicBezTo>
                  <a:pt x="0" y="34"/>
                  <a:pt x="10" y="44"/>
                  <a:pt x="22" y="44"/>
                </a:cubicBezTo>
                <a:cubicBezTo>
                  <a:pt x="48" y="44"/>
                  <a:pt x="48" y="44"/>
                  <a:pt x="48" y="44"/>
                </a:cubicBezTo>
                <a:cubicBezTo>
                  <a:pt x="48" y="0"/>
                  <a:pt x="48" y="0"/>
                  <a:pt x="48" y="0"/>
                </a:cubicBezTo>
              </a:path>
            </a:pathLst>
          </a:custGeom>
          <a:solidFill>
            <a:schemeClr val="accent1">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76" name="矩形: 圆角 32"/>
          <p:cNvSpPr/>
          <p:nvPr>
            <p:custDataLst>
              <p:tags r:id="rId3"/>
            </p:custDataLst>
          </p:nvPr>
        </p:nvSpPr>
        <p:spPr>
          <a:xfrm flipH="1">
            <a:off x="819017" y="1490400"/>
            <a:ext cx="2208097" cy="4758891"/>
          </a:xfrm>
          <a:prstGeom prst="roundRect">
            <a:avLst>
              <a:gd name="adj" fmla="val 6580"/>
            </a:avLst>
          </a:prstGeom>
          <a:gradFill flip="none" rotWithShape="1">
            <a:gsLst>
              <a:gs pos="0">
                <a:schemeClr val="accent1">
                  <a:lumMod val="5000"/>
                  <a:lumOff val="95000"/>
                  <a:alpha val="0"/>
                </a:schemeClr>
              </a:gs>
              <a:gs pos="100000">
                <a:schemeClr val="accent1">
                  <a:lumMod val="20000"/>
                  <a:lumOff val="80000"/>
                </a:schemeClr>
              </a:gs>
            </a:gsLst>
            <a:lin ang="5400000" scaled="1"/>
          </a:gradFill>
          <a:ln w="9525">
            <a:gradFill flip="none" rotWithShape="1">
              <a:gsLst>
                <a:gs pos="0">
                  <a:schemeClr val="accent1">
                    <a:lumMod val="20000"/>
                    <a:lumOff val="80000"/>
                  </a:schemeClr>
                </a:gs>
                <a:gs pos="100000">
                  <a:schemeClr val="accent1">
                    <a:lumMod val="60000"/>
                    <a:lumOff val="40000"/>
                  </a:schemeClr>
                </a:gs>
              </a:gsLst>
              <a:lin ang="10800000" scaled="1"/>
            </a:gradFill>
            <a:round/>
          </a:ln>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78" name="任意多边形: 形状 33"/>
          <p:cNvSpPr/>
          <p:nvPr>
            <p:custDataLst>
              <p:tags r:id="rId4"/>
            </p:custDataLst>
          </p:nvPr>
        </p:nvSpPr>
        <p:spPr bwMode="auto">
          <a:xfrm>
            <a:off x="690958" y="5188814"/>
            <a:ext cx="2183841" cy="903849"/>
          </a:xfrm>
          <a:custGeom>
            <a:gdLst>
              <a:gd name="connsiteX0" fmla="*/ 93486 w 2247900"/>
              <a:gd name="connsiteY0" fmla="*/ 0 h 1043773"/>
              <a:gd name="connsiteX1" fmla="*/ 2247900 w 2247900"/>
              <a:gd name="connsiteY1" fmla="*/ 0 h 1043773"/>
              <a:gd name="connsiteX2" fmla="*/ 2247900 w 2247900"/>
              <a:gd name="connsiteY2" fmla="*/ 222624 h 1043773"/>
              <a:gd name="connsiteX3" fmla="*/ 2247900 w 2247900"/>
              <a:gd name="connsiteY3" fmla="*/ 249412 h 1043773"/>
              <a:gd name="connsiteX4" fmla="*/ 2247900 w 2247900"/>
              <a:gd name="connsiteY4" fmla="*/ 249413 h 1043773"/>
              <a:gd name="connsiteX5" fmla="*/ 2247900 w 2247900"/>
              <a:gd name="connsiteY5" fmla="*/ 306504 h 1043773"/>
              <a:gd name="connsiteX6" fmla="*/ 2247900 w 2247900"/>
              <a:gd name="connsiteY6" fmla="*/ 840059 h 1043773"/>
              <a:gd name="connsiteX7" fmla="*/ 2137417 w 2247900"/>
              <a:gd name="connsiteY7" fmla="*/ 950404 h 1043773"/>
              <a:gd name="connsiteX8" fmla="*/ 93486 w 2247900"/>
              <a:gd name="connsiteY8" fmla="*/ 950404 h 1043773"/>
              <a:gd name="connsiteX9" fmla="*/ 0 w 2247900"/>
              <a:gd name="connsiteY9" fmla="*/ 1043773 h 1043773"/>
              <a:gd name="connsiteX10" fmla="*/ 0 w 2247900"/>
              <a:gd name="connsiteY10" fmla="*/ 372154 h 1043773"/>
              <a:gd name="connsiteX11" fmla="*/ 0 w 2247900"/>
              <a:gd name="connsiteY11" fmla="*/ 249413 h 1043773"/>
              <a:gd name="connsiteX12" fmla="*/ 0 w 2247900"/>
              <a:gd name="connsiteY12" fmla="*/ 249412 h 1043773"/>
              <a:gd name="connsiteX13" fmla="*/ 0 w 2247900"/>
              <a:gd name="connsiteY13" fmla="*/ 236028 h 1043773"/>
              <a:gd name="connsiteX14" fmla="*/ 0 w 2247900"/>
              <a:gd name="connsiteY14" fmla="*/ 93369 h 1043773"/>
              <a:gd name="connsiteX15" fmla="*/ 93486 w 2247900"/>
              <a:gd name="connsiteY15" fmla="*/ 0 h 1043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47900" h="1043773">
                <a:moveTo>
                  <a:pt x="93486" y="0"/>
                </a:moveTo>
                <a:cubicBezTo>
                  <a:pt x="2247900" y="0"/>
                  <a:pt x="2247900" y="0"/>
                  <a:pt x="2247900" y="0"/>
                </a:cubicBezTo>
                <a:cubicBezTo>
                  <a:pt x="2247900" y="79046"/>
                  <a:pt x="2247900" y="153150"/>
                  <a:pt x="2247900" y="222624"/>
                </a:cubicBezTo>
                <a:lnTo>
                  <a:pt x="2247900" y="249412"/>
                </a:lnTo>
                <a:lnTo>
                  <a:pt x="2247900" y="249413"/>
                </a:lnTo>
                <a:lnTo>
                  <a:pt x="2247900" y="306504"/>
                </a:lnTo>
                <a:cubicBezTo>
                  <a:pt x="2247900" y="840059"/>
                  <a:pt x="2247900" y="840059"/>
                  <a:pt x="2247900" y="840059"/>
                </a:cubicBezTo>
                <a:cubicBezTo>
                  <a:pt x="2247900" y="899476"/>
                  <a:pt x="2196908" y="950404"/>
                  <a:pt x="2137417" y="950404"/>
                </a:cubicBezTo>
                <a:cubicBezTo>
                  <a:pt x="93486" y="950404"/>
                  <a:pt x="93486" y="950404"/>
                  <a:pt x="93486" y="950404"/>
                </a:cubicBezTo>
                <a:cubicBezTo>
                  <a:pt x="42494" y="950404"/>
                  <a:pt x="4250" y="992845"/>
                  <a:pt x="0" y="1043773"/>
                </a:cubicBezTo>
                <a:cubicBezTo>
                  <a:pt x="0" y="1043773"/>
                  <a:pt x="0" y="710616"/>
                  <a:pt x="0" y="372154"/>
                </a:cubicBezTo>
                <a:lnTo>
                  <a:pt x="0" y="249413"/>
                </a:lnTo>
                <a:lnTo>
                  <a:pt x="0" y="249412"/>
                </a:lnTo>
                <a:lnTo>
                  <a:pt x="0" y="236028"/>
                </a:lnTo>
                <a:cubicBezTo>
                  <a:pt x="0" y="154643"/>
                  <a:pt x="0" y="101327"/>
                  <a:pt x="0" y="93369"/>
                </a:cubicBezTo>
                <a:cubicBezTo>
                  <a:pt x="0" y="42441"/>
                  <a:pt x="42494" y="0"/>
                  <a:pt x="93486" y="0"/>
                </a:cubicBezTo>
                <a:close/>
              </a:path>
            </a:pathLst>
          </a:custGeom>
          <a:gradFill flip="none" rotWithShape="1">
            <a:gsLst>
              <a:gs pos="0">
                <a:schemeClr val="accent1">
                  <a:lumMod val="60000"/>
                  <a:lumOff val="40000"/>
                </a:schemeClr>
              </a:gs>
              <a:gs pos="33000">
                <a:schemeClr val="accent1"/>
              </a:gs>
              <a:gs pos="100000">
                <a:schemeClr val="accent1">
                  <a:lumMod val="75000"/>
                </a:schemeClr>
              </a:gs>
            </a:gsLst>
            <a:lin ang="2700000" scaled="1"/>
          </a:gradFill>
          <a:ln w="9525" cap="rnd">
            <a:noFill/>
            <a:prstDash val="solid"/>
            <a:round/>
          </a:ln>
          <a:effectLst>
            <a:outerShdw blurRad="76200" dist="50800" dir="5400000" algn="ctr" rotWithShape="0">
              <a:schemeClr val="accent1">
                <a:lumMod val="7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defTabSz="913765"/>
            <a:endParaRPr lang="zh-CN" altLang="en-US" sz="2000" b="1">
              <a:solidFill>
                <a:schemeClr val="bg1"/>
              </a:solidFill>
            </a:endParaRPr>
          </a:p>
        </p:txBody>
      </p:sp>
      <p:sp>
        <p:nvSpPr>
          <p:cNvPr id="1049380" name="正文"/>
          <p:cNvSpPr txBox="1"/>
          <p:nvPr>
            <p:custDataLst>
              <p:tags r:id="rId5"/>
            </p:custDataLst>
          </p:nvPr>
        </p:nvSpPr>
        <p:spPr>
          <a:xfrm>
            <a:off x="952172" y="1580232"/>
            <a:ext cx="1941988" cy="3589087"/>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spcAft>
                <a:spcPts val="1000"/>
              </a:spcAft>
            </a:pPr>
            <a:r>
              <a:rPr lang="zh-CN" altLang="en-US" sz="1600" spc="150">
                <a:solidFill>
                  <a:schemeClr val="tx1">
                    <a:lumMod val="65000"/>
                    <a:lumOff val="35000"/>
                  </a:schemeClr>
                </a:solidFill>
                <a:latin typeface="+mn-ea"/>
              </a:rPr>
              <a:t>术后1-2周：以被动活动为主，如关节屈伸、旋转等，以缓解疼痛、预防关节僵硬。</a:t>
            </a:r>
            <a:endParaRPr lang="zh-CN" altLang="en-US" sz="1600" spc="150">
              <a:solidFill>
                <a:schemeClr val="tx1">
                  <a:lumMod val="65000"/>
                  <a:lumOff val="35000"/>
                </a:schemeClr>
              </a:solidFill>
              <a:latin typeface="+mn-ea"/>
            </a:endParaRPr>
          </a:p>
        </p:txBody>
      </p:sp>
      <p:sp>
        <p:nvSpPr>
          <p:cNvPr id="1049382" name="标题"/>
          <p:cNvSpPr txBox="1"/>
          <p:nvPr>
            <p:custDataLst>
              <p:tags r:id="rId6"/>
            </p:custDataLst>
          </p:nvPr>
        </p:nvSpPr>
        <p:spPr>
          <a:xfrm>
            <a:off x="759766" y="5237872"/>
            <a:ext cx="2087863" cy="658713"/>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spc="300">
                <a:solidFill>
                  <a:schemeClr val="lt1">
                    <a:lumMod val="100000"/>
                  </a:schemeClr>
                </a:solidFill>
                <a:latin typeface="+mj-ea"/>
                <a:ea typeface="+mj-ea"/>
              </a:rPr>
              <a:t>添加标题</a:t>
            </a:r>
            <a:endParaRPr lang="zh-CN" altLang="en-US" sz="2800" b="1" spc="300">
              <a:solidFill>
                <a:schemeClr val="lt1">
                  <a:lumMod val="100000"/>
                </a:schemeClr>
              </a:solidFill>
              <a:latin typeface="+mj-ea"/>
              <a:ea typeface="+mj-ea"/>
            </a:endParaRPr>
          </a:p>
        </p:txBody>
      </p:sp>
      <p:sp>
        <p:nvSpPr>
          <p:cNvPr id="1049384" name="Freeform 27"/>
          <p:cNvSpPr/>
          <p:nvPr>
            <p:custDataLst>
              <p:tags r:id="rId7"/>
            </p:custDataLst>
          </p:nvPr>
        </p:nvSpPr>
        <p:spPr bwMode="auto">
          <a:xfrm>
            <a:off x="3513348" y="5987748"/>
            <a:ext cx="186957" cy="171836"/>
          </a:xfrm>
          <a:custGeom>
            <a:gdLst>
              <a:gd name="T0" fmla="*/ 48 w 48"/>
              <a:gd name="T1" fmla="*/ 0 h 44"/>
              <a:gd name="T2" fmla="*/ 22 w 48"/>
              <a:gd name="T3" fmla="*/ 0 h 44"/>
              <a:gd name="T4" fmla="*/ 0 w 48"/>
              <a:gd name="T5" fmla="*/ 22 h 44"/>
              <a:gd name="T6" fmla="*/ 22 w 48"/>
              <a:gd name="T7" fmla="*/ 44 h 44"/>
              <a:gd name="T8" fmla="*/ 48 w 48"/>
              <a:gd name="T9" fmla="*/ 44 h 44"/>
              <a:gd name="T10" fmla="*/ 48 w 48"/>
              <a:gd name="T11" fmla="*/ 0 h 44"/>
            </a:gdLst>
            <a:cxnLst>
              <a:cxn ang="0">
                <a:pos x="T0" y="T1"/>
              </a:cxn>
              <a:cxn ang="0">
                <a:pos x="T2" y="T3"/>
              </a:cxn>
              <a:cxn ang="0">
                <a:pos x="T4" y="T5"/>
              </a:cxn>
              <a:cxn ang="0">
                <a:pos x="T6" y="T7"/>
              </a:cxn>
              <a:cxn ang="0">
                <a:pos x="T8" y="T9"/>
              </a:cxn>
              <a:cxn ang="0">
                <a:pos x="T10" y="T11"/>
              </a:cxn>
            </a:cxnLst>
            <a:rect l="0" t="0" r="r" b="b"/>
            <a:pathLst>
              <a:path w="48" h="44">
                <a:moveTo>
                  <a:pt x="48" y="0"/>
                </a:moveTo>
                <a:cubicBezTo>
                  <a:pt x="22" y="0"/>
                  <a:pt x="22" y="0"/>
                  <a:pt x="22" y="0"/>
                </a:cubicBezTo>
                <a:cubicBezTo>
                  <a:pt x="10" y="0"/>
                  <a:pt x="0" y="10"/>
                  <a:pt x="0" y="22"/>
                </a:cubicBezTo>
                <a:cubicBezTo>
                  <a:pt x="0" y="34"/>
                  <a:pt x="10" y="44"/>
                  <a:pt x="22" y="44"/>
                </a:cubicBezTo>
                <a:cubicBezTo>
                  <a:pt x="48" y="44"/>
                  <a:pt x="48" y="44"/>
                  <a:pt x="48" y="44"/>
                </a:cubicBezTo>
                <a:cubicBezTo>
                  <a:pt x="48" y="0"/>
                  <a:pt x="48" y="0"/>
                  <a:pt x="48" y="0"/>
                </a:cubicBezTo>
              </a:path>
            </a:pathLst>
          </a:custGeom>
          <a:solidFill>
            <a:schemeClr val="accent1">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86" name="矩形: 圆角 38"/>
          <p:cNvSpPr/>
          <p:nvPr>
            <p:custDataLst>
              <p:tags r:id="rId8"/>
            </p:custDataLst>
          </p:nvPr>
        </p:nvSpPr>
        <p:spPr>
          <a:xfrm flipH="1">
            <a:off x="3641407" y="1490400"/>
            <a:ext cx="2208097" cy="4758891"/>
          </a:xfrm>
          <a:prstGeom prst="roundRect">
            <a:avLst>
              <a:gd name="adj" fmla="val 6580"/>
            </a:avLst>
          </a:prstGeom>
          <a:gradFill flip="none" rotWithShape="1">
            <a:gsLst>
              <a:gs pos="0">
                <a:schemeClr val="accent1">
                  <a:lumMod val="5000"/>
                  <a:lumOff val="95000"/>
                  <a:alpha val="0"/>
                </a:schemeClr>
              </a:gs>
              <a:gs pos="100000">
                <a:schemeClr val="accent1">
                  <a:lumMod val="20000"/>
                  <a:lumOff val="80000"/>
                </a:schemeClr>
              </a:gs>
            </a:gsLst>
            <a:lin ang="5400000" scaled="1"/>
          </a:gradFill>
          <a:ln w="9525">
            <a:gradFill flip="none" rotWithShape="1">
              <a:gsLst>
                <a:gs pos="0">
                  <a:schemeClr val="accent1">
                    <a:lumMod val="20000"/>
                    <a:lumOff val="80000"/>
                  </a:schemeClr>
                </a:gs>
                <a:gs pos="100000">
                  <a:schemeClr val="accent1">
                    <a:lumMod val="60000"/>
                    <a:lumOff val="40000"/>
                  </a:schemeClr>
                </a:gs>
              </a:gsLst>
              <a:lin ang="10800000" scaled="1"/>
            </a:gradFill>
            <a:round/>
          </a:ln>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88" name="任意多边形: 形状 39"/>
          <p:cNvSpPr/>
          <p:nvPr>
            <p:custDataLst>
              <p:tags r:id="rId9"/>
            </p:custDataLst>
          </p:nvPr>
        </p:nvSpPr>
        <p:spPr bwMode="auto">
          <a:xfrm>
            <a:off x="3513348" y="5188814"/>
            <a:ext cx="2183841" cy="903849"/>
          </a:xfrm>
          <a:custGeom>
            <a:gdLst>
              <a:gd name="connsiteX0" fmla="*/ 93486 w 2247900"/>
              <a:gd name="connsiteY0" fmla="*/ 0 h 1043773"/>
              <a:gd name="connsiteX1" fmla="*/ 2247900 w 2247900"/>
              <a:gd name="connsiteY1" fmla="*/ 0 h 1043773"/>
              <a:gd name="connsiteX2" fmla="*/ 2247900 w 2247900"/>
              <a:gd name="connsiteY2" fmla="*/ 222624 h 1043773"/>
              <a:gd name="connsiteX3" fmla="*/ 2247900 w 2247900"/>
              <a:gd name="connsiteY3" fmla="*/ 249412 h 1043773"/>
              <a:gd name="connsiteX4" fmla="*/ 2247900 w 2247900"/>
              <a:gd name="connsiteY4" fmla="*/ 249413 h 1043773"/>
              <a:gd name="connsiteX5" fmla="*/ 2247900 w 2247900"/>
              <a:gd name="connsiteY5" fmla="*/ 306504 h 1043773"/>
              <a:gd name="connsiteX6" fmla="*/ 2247900 w 2247900"/>
              <a:gd name="connsiteY6" fmla="*/ 840059 h 1043773"/>
              <a:gd name="connsiteX7" fmla="*/ 2137417 w 2247900"/>
              <a:gd name="connsiteY7" fmla="*/ 950404 h 1043773"/>
              <a:gd name="connsiteX8" fmla="*/ 93486 w 2247900"/>
              <a:gd name="connsiteY8" fmla="*/ 950404 h 1043773"/>
              <a:gd name="connsiteX9" fmla="*/ 0 w 2247900"/>
              <a:gd name="connsiteY9" fmla="*/ 1043773 h 1043773"/>
              <a:gd name="connsiteX10" fmla="*/ 0 w 2247900"/>
              <a:gd name="connsiteY10" fmla="*/ 372154 h 1043773"/>
              <a:gd name="connsiteX11" fmla="*/ 0 w 2247900"/>
              <a:gd name="connsiteY11" fmla="*/ 249413 h 1043773"/>
              <a:gd name="connsiteX12" fmla="*/ 0 w 2247900"/>
              <a:gd name="connsiteY12" fmla="*/ 249412 h 1043773"/>
              <a:gd name="connsiteX13" fmla="*/ 0 w 2247900"/>
              <a:gd name="connsiteY13" fmla="*/ 236028 h 1043773"/>
              <a:gd name="connsiteX14" fmla="*/ 0 w 2247900"/>
              <a:gd name="connsiteY14" fmla="*/ 93369 h 1043773"/>
              <a:gd name="connsiteX15" fmla="*/ 93486 w 2247900"/>
              <a:gd name="connsiteY15" fmla="*/ 0 h 1043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47900" h="1043773">
                <a:moveTo>
                  <a:pt x="93486" y="0"/>
                </a:moveTo>
                <a:cubicBezTo>
                  <a:pt x="2247900" y="0"/>
                  <a:pt x="2247900" y="0"/>
                  <a:pt x="2247900" y="0"/>
                </a:cubicBezTo>
                <a:cubicBezTo>
                  <a:pt x="2247900" y="79046"/>
                  <a:pt x="2247900" y="153150"/>
                  <a:pt x="2247900" y="222624"/>
                </a:cubicBezTo>
                <a:lnTo>
                  <a:pt x="2247900" y="249412"/>
                </a:lnTo>
                <a:lnTo>
                  <a:pt x="2247900" y="249413"/>
                </a:lnTo>
                <a:lnTo>
                  <a:pt x="2247900" y="306504"/>
                </a:lnTo>
                <a:cubicBezTo>
                  <a:pt x="2247900" y="840059"/>
                  <a:pt x="2247900" y="840059"/>
                  <a:pt x="2247900" y="840059"/>
                </a:cubicBezTo>
                <a:cubicBezTo>
                  <a:pt x="2247900" y="899476"/>
                  <a:pt x="2196908" y="950404"/>
                  <a:pt x="2137417" y="950404"/>
                </a:cubicBezTo>
                <a:cubicBezTo>
                  <a:pt x="93486" y="950404"/>
                  <a:pt x="93486" y="950404"/>
                  <a:pt x="93486" y="950404"/>
                </a:cubicBezTo>
                <a:cubicBezTo>
                  <a:pt x="42494" y="950404"/>
                  <a:pt x="4250" y="992845"/>
                  <a:pt x="0" y="1043773"/>
                </a:cubicBezTo>
                <a:cubicBezTo>
                  <a:pt x="0" y="1043773"/>
                  <a:pt x="0" y="710616"/>
                  <a:pt x="0" y="372154"/>
                </a:cubicBezTo>
                <a:lnTo>
                  <a:pt x="0" y="249413"/>
                </a:lnTo>
                <a:lnTo>
                  <a:pt x="0" y="249412"/>
                </a:lnTo>
                <a:lnTo>
                  <a:pt x="0" y="236028"/>
                </a:lnTo>
                <a:cubicBezTo>
                  <a:pt x="0" y="154643"/>
                  <a:pt x="0" y="101327"/>
                  <a:pt x="0" y="93369"/>
                </a:cubicBezTo>
                <a:cubicBezTo>
                  <a:pt x="0" y="42441"/>
                  <a:pt x="42494" y="0"/>
                  <a:pt x="93486" y="0"/>
                </a:cubicBezTo>
                <a:close/>
              </a:path>
            </a:pathLst>
          </a:custGeom>
          <a:gradFill flip="none" rotWithShape="1">
            <a:gsLst>
              <a:gs pos="0">
                <a:schemeClr val="accent1">
                  <a:lumMod val="60000"/>
                  <a:lumOff val="40000"/>
                </a:schemeClr>
              </a:gs>
              <a:gs pos="33000">
                <a:schemeClr val="accent1"/>
              </a:gs>
              <a:gs pos="100000">
                <a:schemeClr val="accent1">
                  <a:lumMod val="75000"/>
                </a:schemeClr>
              </a:gs>
            </a:gsLst>
            <a:lin ang="2700000" scaled="1"/>
          </a:gradFill>
          <a:ln w="9525" cap="rnd">
            <a:noFill/>
            <a:prstDash val="solid"/>
            <a:round/>
          </a:ln>
          <a:effectLst>
            <a:outerShdw blurRad="76200" dist="50800" dir="5400000" algn="ctr" rotWithShape="0">
              <a:schemeClr val="accent1">
                <a:lumMod val="7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defTabSz="913765"/>
            <a:endParaRPr lang="zh-CN" altLang="en-US" sz="2000" b="1">
              <a:solidFill>
                <a:schemeClr val="bg1"/>
              </a:solidFill>
            </a:endParaRPr>
          </a:p>
        </p:txBody>
      </p:sp>
      <p:sp>
        <p:nvSpPr>
          <p:cNvPr id="1049390" name="正文"/>
          <p:cNvSpPr txBox="1"/>
          <p:nvPr>
            <p:custDataLst>
              <p:tags r:id="rId10"/>
            </p:custDataLst>
          </p:nvPr>
        </p:nvSpPr>
        <p:spPr>
          <a:xfrm>
            <a:off x="3774563" y="1580232"/>
            <a:ext cx="1941988" cy="3589087"/>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spcAft>
                <a:spcPts val="1000"/>
              </a:spcAft>
            </a:pPr>
            <a:r>
              <a:rPr lang="zh-CN" altLang="en-US" sz="1600" spc="150">
                <a:solidFill>
                  <a:schemeClr val="tx1">
                    <a:lumMod val="65000"/>
                    <a:lumOff val="35000"/>
                  </a:schemeClr>
                </a:solidFill>
                <a:latin typeface="+mn-ea"/>
              </a:rPr>
              <a:t>术后3-4周：逐渐增加活动强度和时间，以主动活动为主，如步行、骑车等，以促进血液循环、增强肌肉力量。</a:t>
            </a:r>
            <a:endParaRPr lang="zh-CN" altLang="en-US" sz="1600" spc="150">
              <a:solidFill>
                <a:schemeClr val="tx1">
                  <a:lumMod val="65000"/>
                  <a:lumOff val="35000"/>
                </a:schemeClr>
              </a:solidFill>
              <a:latin typeface="+mn-ea"/>
            </a:endParaRPr>
          </a:p>
        </p:txBody>
      </p:sp>
      <p:sp>
        <p:nvSpPr>
          <p:cNvPr id="1049392" name="标题"/>
          <p:cNvSpPr txBox="1"/>
          <p:nvPr>
            <p:custDataLst>
              <p:tags r:id="rId11"/>
            </p:custDataLst>
          </p:nvPr>
        </p:nvSpPr>
        <p:spPr>
          <a:xfrm>
            <a:off x="3582156" y="5237872"/>
            <a:ext cx="2087863" cy="658713"/>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spc="300">
                <a:solidFill>
                  <a:schemeClr val="lt1">
                    <a:lumMod val="100000"/>
                  </a:schemeClr>
                </a:solidFill>
                <a:latin typeface="+mj-ea"/>
                <a:ea typeface="+mj-ea"/>
              </a:rPr>
              <a:t>添加标题</a:t>
            </a:r>
            <a:endParaRPr lang="zh-CN" altLang="en-US" sz="2800" b="1" spc="300">
              <a:solidFill>
                <a:schemeClr val="lt1">
                  <a:lumMod val="100000"/>
                </a:schemeClr>
              </a:solidFill>
              <a:latin typeface="+mj-ea"/>
              <a:ea typeface="+mj-ea"/>
            </a:endParaRPr>
          </a:p>
        </p:txBody>
      </p:sp>
      <p:sp>
        <p:nvSpPr>
          <p:cNvPr id="1049394" name="Freeform 27"/>
          <p:cNvSpPr/>
          <p:nvPr>
            <p:custDataLst>
              <p:tags r:id="rId12"/>
            </p:custDataLst>
          </p:nvPr>
        </p:nvSpPr>
        <p:spPr bwMode="auto">
          <a:xfrm>
            <a:off x="6335738" y="5987748"/>
            <a:ext cx="186957" cy="171836"/>
          </a:xfrm>
          <a:custGeom>
            <a:gdLst>
              <a:gd name="T0" fmla="*/ 48 w 48"/>
              <a:gd name="T1" fmla="*/ 0 h 44"/>
              <a:gd name="T2" fmla="*/ 22 w 48"/>
              <a:gd name="T3" fmla="*/ 0 h 44"/>
              <a:gd name="T4" fmla="*/ 0 w 48"/>
              <a:gd name="T5" fmla="*/ 22 h 44"/>
              <a:gd name="T6" fmla="*/ 22 w 48"/>
              <a:gd name="T7" fmla="*/ 44 h 44"/>
              <a:gd name="T8" fmla="*/ 48 w 48"/>
              <a:gd name="T9" fmla="*/ 44 h 44"/>
              <a:gd name="T10" fmla="*/ 48 w 48"/>
              <a:gd name="T11" fmla="*/ 0 h 44"/>
            </a:gdLst>
            <a:cxnLst>
              <a:cxn ang="0">
                <a:pos x="T0" y="T1"/>
              </a:cxn>
              <a:cxn ang="0">
                <a:pos x="T2" y="T3"/>
              </a:cxn>
              <a:cxn ang="0">
                <a:pos x="T4" y="T5"/>
              </a:cxn>
              <a:cxn ang="0">
                <a:pos x="T6" y="T7"/>
              </a:cxn>
              <a:cxn ang="0">
                <a:pos x="T8" y="T9"/>
              </a:cxn>
              <a:cxn ang="0">
                <a:pos x="T10" y="T11"/>
              </a:cxn>
            </a:cxnLst>
            <a:rect l="0" t="0" r="r" b="b"/>
            <a:pathLst>
              <a:path w="48" h="44">
                <a:moveTo>
                  <a:pt x="48" y="0"/>
                </a:moveTo>
                <a:cubicBezTo>
                  <a:pt x="22" y="0"/>
                  <a:pt x="22" y="0"/>
                  <a:pt x="22" y="0"/>
                </a:cubicBezTo>
                <a:cubicBezTo>
                  <a:pt x="10" y="0"/>
                  <a:pt x="0" y="10"/>
                  <a:pt x="0" y="22"/>
                </a:cubicBezTo>
                <a:cubicBezTo>
                  <a:pt x="0" y="34"/>
                  <a:pt x="10" y="44"/>
                  <a:pt x="22" y="44"/>
                </a:cubicBezTo>
                <a:cubicBezTo>
                  <a:pt x="48" y="44"/>
                  <a:pt x="48" y="44"/>
                  <a:pt x="48" y="44"/>
                </a:cubicBezTo>
                <a:cubicBezTo>
                  <a:pt x="48" y="0"/>
                  <a:pt x="48" y="0"/>
                  <a:pt x="48" y="0"/>
                </a:cubicBezTo>
              </a:path>
            </a:pathLst>
          </a:custGeom>
          <a:solidFill>
            <a:schemeClr val="accent1">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96" name="矩形: 圆角 68"/>
          <p:cNvSpPr/>
          <p:nvPr>
            <p:custDataLst>
              <p:tags r:id="rId13"/>
            </p:custDataLst>
          </p:nvPr>
        </p:nvSpPr>
        <p:spPr>
          <a:xfrm flipH="1">
            <a:off x="6463797" y="1490400"/>
            <a:ext cx="2208097" cy="4758891"/>
          </a:xfrm>
          <a:prstGeom prst="roundRect">
            <a:avLst>
              <a:gd name="adj" fmla="val 6580"/>
            </a:avLst>
          </a:prstGeom>
          <a:gradFill flip="none" rotWithShape="1">
            <a:gsLst>
              <a:gs pos="0">
                <a:schemeClr val="accent1">
                  <a:lumMod val="5000"/>
                  <a:lumOff val="95000"/>
                  <a:alpha val="0"/>
                </a:schemeClr>
              </a:gs>
              <a:gs pos="100000">
                <a:schemeClr val="accent1">
                  <a:lumMod val="20000"/>
                  <a:lumOff val="80000"/>
                </a:schemeClr>
              </a:gs>
            </a:gsLst>
            <a:lin ang="5400000" scaled="1"/>
          </a:gradFill>
          <a:ln w="9525">
            <a:gradFill flip="none" rotWithShape="1">
              <a:gsLst>
                <a:gs pos="0">
                  <a:schemeClr val="accent1">
                    <a:lumMod val="20000"/>
                    <a:lumOff val="80000"/>
                  </a:schemeClr>
                </a:gs>
                <a:gs pos="100000">
                  <a:schemeClr val="accent1">
                    <a:lumMod val="60000"/>
                    <a:lumOff val="40000"/>
                  </a:schemeClr>
                </a:gs>
              </a:gsLst>
              <a:lin ang="10800000" scaled="1"/>
            </a:gradFill>
            <a:round/>
          </a:ln>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98" name="任意多边形: 形状 69"/>
          <p:cNvSpPr/>
          <p:nvPr>
            <p:custDataLst>
              <p:tags r:id="rId14"/>
            </p:custDataLst>
          </p:nvPr>
        </p:nvSpPr>
        <p:spPr bwMode="auto">
          <a:xfrm>
            <a:off x="6335738" y="5188814"/>
            <a:ext cx="2183841" cy="903849"/>
          </a:xfrm>
          <a:custGeom>
            <a:gdLst>
              <a:gd name="connsiteX0" fmla="*/ 93486 w 2247900"/>
              <a:gd name="connsiteY0" fmla="*/ 0 h 1043773"/>
              <a:gd name="connsiteX1" fmla="*/ 2247900 w 2247900"/>
              <a:gd name="connsiteY1" fmla="*/ 0 h 1043773"/>
              <a:gd name="connsiteX2" fmla="*/ 2247900 w 2247900"/>
              <a:gd name="connsiteY2" fmla="*/ 222624 h 1043773"/>
              <a:gd name="connsiteX3" fmla="*/ 2247900 w 2247900"/>
              <a:gd name="connsiteY3" fmla="*/ 249412 h 1043773"/>
              <a:gd name="connsiteX4" fmla="*/ 2247900 w 2247900"/>
              <a:gd name="connsiteY4" fmla="*/ 249413 h 1043773"/>
              <a:gd name="connsiteX5" fmla="*/ 2247900 w 2247900"/>
              <a:gd name="connsiteY5" fmla="*/ 306504 h 1043773"/>
              <a:gd name="connsiteX6" fmla="*/ 2247900 w 2247900"/>
              <a:gd name="connsiteY6" fmla="*/ 840059 h 1043773"/>
              <a:gd name="connsiteX7" fmla="*/ 2137417 w 2247900"/>
              <a:gd name="connsiteY7" fmla="*/ 950404 h 1043773"/>
              <a:gd name="connsiteX8" fmla="*/ 93486 w 2247900"/>
              <a:gd name="connsiteY8" fmla="*/ 950404 h 1043773"/>
              <a:gd name="connsiteX9" fmla="*/ 0 w 2247900"/>
              <a:gd name="connsiteY9" fmla="*/ 1043773 h 1043773"/>
              <a:gd name="connsiteX10" fmla="*/ 0 w 2247900"/>
              <a:gd name="connsiteY10" fmla="*/ 372154 h 1043773"/>
              <a:gd name="connsiteX11" fmla="*/ 0 w 2247900"/>
              <a:gd name="connsiteY11" fmla="*/ 249413 h 1043773"/>
              <a:gd name="connsiteX12" fmla="*/ 0 w 2247900"/>
              <a:gd name="connsiteY12" fmla="*/ 249412 h 1043773"/>
              <a:gd name="connsiteX13" fmla="*/ 0 w 2247900"/>
              <a:gd name="connsiteY13" fmla="*/ 236028 h 1043773"/>
              <a:gd name="connsiteX14" fmla="*/ 0 w 2247900"/>
              <a:gd name="connsiteY14" fmla="*/ 93369 h 1043773"/>
              <a:gd name="connsiteX15" fmla="*/ 93486 w 2247900"/>
              <a:gd name="connsiteY15" fmla="*/ 0 h 1043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47900" h="1043773">
                <a:moveTo>
                  <a:pt x="93486" y="0"/>
                </a:moveTo>
                <a:cubicBezTo>
                  <a:pt x="2247900" y="0"/>
                  <a:pt x="2247900" y="0"/>
                  <a:pt x="2247900" y="0"/>
                </a:cubicBezTo>
                <a:cubicBezTo>
                  <a:pt x="2247900" y="79046"/>
                  <a:pt x="2247900" y="153150"/>
                  <a:pt x="2247900" y="222624"/>
                </a:cubicBezTo>
                <a:lnTo>
                  <a:pt x="2247900" y="249412"/>
                </a:lnTo>
                <a:lnTo>
                  <a:pt x="2247900" y="249413"/>
                </a:lnTo>
                <a:lnTo>
                  <a:pt x="2247900" y="306504"/>
                </a:lnTo>
                <a:cubicBezTo>
                  <a:pt x="2247900" y="840059"/>
                  <a:pt x="2247900" y="840059"/>
                  <a:pt x="2247900" y="840059"/>
                </a:cubicBezTo>
                <a:cubicBezTo>
                  <a:pt x="2247900" y="899476"/>
                  <a:pt x="2196908" y="950404"/>
                  <a:pt x="2137417" y="950404"/>
                </a:cubicBezTo>
                <a:cubicBezTo>
                  <a:pt x="93486" y="950404"/>
                  <a:pt x="93486" y="950404"/>
                  <a:pt x="93486" y="950404"/>
                </a:cubicBezTo>
                <a:cubicBezTo>
                  <a:pt x="42494" y="950404"/>
                  <a:pt x="4250" y="992845"/>
                  <a:pt x="0" y="1043773"/>
                </a:cubicBezTo>
                <a:cubicBezTo>
                  <a:pt x="0" y="1043773"/>
                  <a:pt x="0" y="710616"/>
                  <a:pt x="0" y="372154"/>
                </a:cubicBezTo>
                <a:lnTo>
                  <a:pt x="0" y="249413"/>
                </a:lnTo>
                <a:lnTo>
                  <a:pt x="0" y="249412"/>
                </a:lnTo>
                <a:lnTo>
                  <a:pt x="0" y="236028"/>
                </a:lnTo>
                <a:cubicBezTo>
                  <a:pt x="0" y="154643"/>
                  <a:pt x="0" y="101327"/>
                  <a:pt x="0" y="93369"/>
                </a:cubicBezTo>
                <a:cubicBezTo>
                  <a:pt x="0" y="42441"/>
                  <a:pt x="42494" y="0"/>
                  <a:pt x="93486" y="0"/>
                </a:cubicBezTo>
                <a:close/>
              </a:path>
            </a:pathLst>
          </a:custGeom>
          <a:gradFill flip="none" rotWithShape="1">
            <a:gsLst>
              <a:gs pos="0">
                <a:schemeClr val="accent1">
                  <a:lumMod val="60000"/>
                  <a:lumOff val="40000"/>
                </a:schemeClr>
              </a:gs>
              <a:gs pos="33000">
                <a:schemeClr val="accent1"/>
              </a:gs>
              <a:gs pos="100000">
                <a:schemeClr val="accent1">
                  <a:lumMod val="75000"/>
                </a:schemeClr>
              </a:gs>
            </a:gsLst>
            <a:lin ang="2700000" scaled="1"/>
          </a:gradFill>
          <a:ln w="9525" cap="rnd">
            <a:noFill/>
            <a:prstDash val="solid"/>
            <a:round/>
          </a:ln>
          <a:effectLst>
            <a:outerShdw blurRad="76200" dist="50800" dir="5400000" algn="ctr" rotWithShape="0">
              <a:schemeClr val="accent1">
                <a:lumMod val="7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defTabSz="913765"/>
            <a:endParaRPr lang="zh-CN" altLang="en-US" sz="2000" b="1">
              <a:solidFill>
                <a:schemeClr val="bg1"/>
              </a:solidFill>
            </a:endParaRPr>
          </a:p>
        </p:txBody>
      </p:sp>
      <p:sp>
        <p:nvSpPr>
          <p:cNvPr id="1049400" name="正文"/>
          <p:cNvSpPr txBox="1"/>
          <p:nvPr>
            <p:custDataLst>
              <p:tags r:id="rId15"/>
            </p:custDataLst>
          </p:nvPr>
        </p:nvSpPr>
        <p:spPr>
          <a:xfrm>
            <a:off x="6596953" y="1580232"/>
            <a:ext cx="1941988" cy="3589087"/>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spcAft>
                <a:spcPts val="1000"/>
              </a:spcAft>
            </a:pPr>
            <a:r>
              <a:rPr lang="zh-CN" altLang="en-US" sz="1600" spc="150">
                <a:solidFill>
                  <a:schemeClr val="tx1">
                    <a:lumMod val="65000"/>
                    <a:lumOff val="35000"/>
                  </a:schemeClr>
                </a:solidFill>
                <a:latin typeface="+mn-ea"/>
              </a:rPr>
              <a:t>术后5-6周：逐渐增加抗阻训练，如举重、拉力器等，以增强肌肉力量和耐力。</a:t>
            </a:r>
            <a:endParaRPr lang="zh-CN" altLang="en-US" sz="1600" spc="150">
              <a:solidFill>
                <a:schemeClr val="tx1">
                  <a:lumMod val="65000"/>
                  <a:lumOff val="35000"/>
                </a:schemeClr>
              </a:solidFill>
              <a:latin typeface="+mn-ea"/>
            </a:endParaRPr>
          </a:p>
        </p:txBody>
      </p:sp>
      <p:sp>
        <p:nvSpPr>
          <p:cNvPr id="1049402" name="标题"/>
          <p:cNvSpPr txBox="1"/>
          <p:nvPr>
            <p:custDataLst>
              <p:tags r:id="rId16"/>
            </p:custDataLst>
          </p:nvPr>
        </p:nvSpPr>
        <p:spPr>
          <a:xfrm>
            <a:off x="6404546" y="5237872"/>
            <a:ext cx="2087863" cy="658713"/>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spc="300">
                <a:solidFill>
                  <a:schemeClr val="lt1">
                    <a:lumMod val="100000"/>
                  </a:schemeClr>
                </a:solidFill>
                <a:latin typeface="+mj-ea"/>
                <a:ea typeface="+mj-ea"/>
              </a:rPr>
              <a:t>添加标题</a:t>
            </a:r>
            <a:endParaRPr lang="zh-CN" altLang="en-US" sz="2800" b="1" spc="300">
              <a:solidFill>
                <a:schemeClr val="lt1">
                  <a:lumMod val="100000"/>
                </a:schemeClr>
              </a:solidFill>
              <a:latin typeface="+mj-ea"/>
              <a:ea typeface="+mj-ea"/>
            </a:endParaRPr>
          </a:p>
        </p:txBody>
      </p:sp>
      <p:sp>
        <p:nvSpPr>
          <p:cNvPr id="1049404" name="Freeform 27"/>
          <p:cNvSpPr/>
          <p:nvPr>
            <p:custDataLst>
              <p:tags r:id="rId17"/>
            </p:custDataLst>
          </p:nvPr>
        </p:nvSpPr>
        <p:spPr bwMode="auto">
          <a:xfrm>
            <a:off x="9158129" y="5987748"/>
            <a:ext cx="186957" cy="171836"/>
          </a:xfrm>
          <a:custGeom>
            <a:gdLst>
              <a:gd name="T0" fmla="*/ 48 w 48"/>
              <a:gd name="T1" fmla="*/ 0 h 44"/>
              <a:gd name="T2" fmla="*/ 22 w 48"/>
              <a:gd name="T3" fmla="*/ 0 h 44"/>
              <a:gd name="T4" fmla="*/ 0 w 48"/>
              <a:gd name="T5" fmla="*/ 22 h 44"/>
              <a:gd name="T6" fmla="*/ 22 w 48"/>
              <a:gd name="T7" fmla="*/ 44 h 44"/>
              <a:gd name="T8" fmla="*/ 48 w 48"/>
              <a:gd name="T9" fmla="*/ 44 h 44"/>
              <a:gd name="T10" fmla="*/ 48 w 48"/>
              <a:gd name="T11" fmla="*/ 0 h 44"/>
            </a:gdLst>
            <a:cxnLst>
              <a:cxn ang="0">
                <a:pos x="T0" y="T1"/>
              </a:cxn>
              <a:cxn ang="0">
                <a:pos x="T2" y="T3"/>
              </a:cxn>
              <a:cxn ang="0">
                <a:pos x="T4" y="T5"/>
              </a:cxn>
              <a:cxn ang="0">
                <a:pos x="T6" y="T7"/>
              </a:cxn>
              <a:cxn ang="0">
                <a:pos x="T8" y="T9"/>
              </a:cxn>
              <a:cxn ang="0">
                <a:pos x="T10" y="T11"/>
              </a:cxn>
            </a:cxnLst>
            <a:rect l="0" t="0" r="r" b="b"/>
            <a:pathLst>
              <a:path w="48" h="44">
                <a:moveTo>
                  <a:pt x="48" y="0"/>
                </a:moveTo>
                <a:cubicBezTo>
                  <a:pt x="22" y="0"/>
                  <a:pt x="22" y="0"/>
                  <a:pt x="22" y="0"/>
                </a:cubicBezTo>
                <a:cubicBezTo>
                  <a:pt x="10" y="0"/>
                  <a:pt x="0" y="10"/>
                  <a:pt x="0" y="22"/>
                </a:cubicBezTo>
                <a:cubicBezTo>
                  <a:pt x="0" y="34"/>
                  <a:pt x="10" y="44"/>
                  <a:pt x="22" y="44"/>
                </a:cubicBezTo>
                <a:cubicBezTo>
                  <a:pt x="48" y="44"/>
                  <a:pt x="48" y="44"/>
                  <a:pt x="48" y="44"/>
                </a:cubicBezTo>
                <a:cubicBezTo>
                  <a:pt x="48" y="0"/>
                  <a:pt x="48" y="0"/>
                  <a:pt x="48" y="0"/>
                </a:cubicBezTo>
              </a:path>
            </a:pathLst>
          </a:custGeom>
          <a:solidFill>
            <a:schemeClr val="accent1">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406" name="矩形: 圆角 74"/>
          <p:cNvSpPr/>
          <p:nvPr>
            <p:custDataLst>
              <p:tags r:id="rId18"/>
            </p:custDataLst>
          </p:nvPr>
        </p:nvSpPr>
        <p:spPr>
          <a:xfrm flipH="1">
            <a:off x="9286825" y="1490400"/>
            <a:ext cx="2208097" cy="4758891"/>
          </a:xfrm>
          <a:prstGeom prst="roundRect">
            <a:avLst>
              <a:gd name="adj" fmla="val 6580"/>
            </a:avLst>
          </a:prstGeom>
          <a:gradFill flip="none" rotWithShape="1">
            <a:gsLst>
              <a:gs pos="0">
                <a:schemeClr val="accent1">
                  <a:lumMod val="5000"/>
                  <a:lumOff val="95000"/>
                  <a:alpha val="0"/>
                </a:schemeClr>
              </a:gs>
              <a:gs pos="100000">
                <a:schemeClr val="accent1">
                  <a:lumMod val="20000"/>
                  <a:lumOff val="80000"/>
                </a:schemeClr>
              </a:gs>
            </a:gsLst>
            <a:lin ang="5400000" scaled="1"/>
          </a:gradFill>
          <a:ln w="9525">
            <a:gradFill flip="none" rotWithShape="1">
              <a:gsLst>
                <a:gs pos="0">
                  <a:schemeClr val="accent1">
                    <a:lumMod val="20000"/>
                    <a:lumOff val="80000"/>
                  </a:schemeClr>
                </a:gs>
                <a:gs pos="100000">
                  <a:schemeClr val="accent1">
                    <a:lumMod val="60000"/>
                    <a:lumOff val="40000"/>
                  </a:schemeClr>
                </a:gs>
              </a:gsLst>
              <a:lin ang="10800000" scaled="1"/>
            </a:gradFill>
            <a:round/>
          </a:ln>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408" name="任意多边形: 形状 75"/>
          <p:cNvSpPr/>
          <p:nvPr>
            <p:custDataLst>
              <p:tags r:id="rId19"/>
            </p:custDataLst>
          </p:nvPr>
        </p:nvSpPr>
        <p:spPr bwMode="auto">
          <a:xfrm>
            <a:off x="9158129" y="5188814"/>
            <a:ext cx="2183841" cy="903849"/>
          </a:xfrm>
          <a:custGeom>
            <a:gdLst>
              <a:gd name="connsiteX0" fmla="*/ 93486 w 2247900"/>
              <a:gd name="connsiteY0" fmla="*/ 0 h 1043773"/>
              <a:gd name="connsiteX1" fmla="*/ 2247900 w 2247900"/>
              <a:gd name="connsiteY1" fmla="*/ 0 h 1043773"/>
              <a:gd name="connsiteX2" fmla="*/ 2247900 w 2247900"/>
              <a:gd name="connsiteY2" fmla="*/ 222624 h 1043773"/>
              <a:gd name="connsiteX3" fmla="*/ 2247900 w 2247900"/>
              <a:gd name="connsiteY3" fmla="*/ 249412 h 1043773"/>
              <a:gd name="connsiteX4" fmla="*/ 2247900 w 2247900"/>
              <a:gd name="connsiteY4" fmla="*/ 249413 h 1043773"/>
              <a:gd name="connsiteX5" fmla="*/ 2247900 w 2247900"/>
              <a:gd name="connsiteY5" fmla="*/ 306504 h 1043773"/>
              <a:gd name="connsiteX6" fmla="*/ 2247900 w 2247900"/>
              <a:gd name="connsiteY6" fmla="*/ 840059 h 1043773"/>
              <a:gd name="connsiteX7" fmla="*/ 2137417 w 2247900"/>
              <a:gd name="connsiteY7" fmla="*/ 950404 h 1043773"/>
              <a:gd name="connsiteX8" fmla="*/ 93486 w 2247900"/>
              <a:gd name="connsiteY8" fmla="*/ 950404 h 1043773"/>
              <a:gd name="connsiteX9" fmla="*/ 0 w 2247900"/>
              <a:gd name="connsiteY9" fmla="*/ 1043773 h 1043773"/>
              <a:gd name="connsiteX10" fmla="*/ 0 w 2247900"/>
              <a:gd name="connsiteY10" fmla="*/ 372154 h 1043773"/>
              <a:gd name="connsiteX11" fmla="*/ 0 w 2247900"/>
              <a:gd name="connsiteY11" fmla="*/ 249413 h 1043773"/>
              <a:gd name="connsiteX12" fmla="*/ 0 w 2247900"/>
              <a:gd name="connsiteY12" fmla="*/ 249412 h 1043773"/>
              <a:gd name="connsiteX13" fmla="*/ 0 w 2247900"/>
              <a:gd name="connsiteY13" fmla="*/ 236028 h 1043773"/>
              <a:gd name="connsiteX14" fmla="*/ 0 w 2247900"/>
              <a:gd name="connsiteY14" fmla="*/ 93369 h 1043773"/>
              <a:gd name="connsiteX15" fmla="*/ 93486 w 2247900"/>
              <a:gd name="connsiteY15" fmla="*/ 0 h 1043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47900" h="1043773">
                <a:moveTo>
                  <a:pt x="93486" y="0"/>
                </a:moveTo>
                <a:cubicBezTo>
                  <a:pt x="2247900" y="0"/>
                  <a:pt x="2247900" y="0"/>
                  <a:pt x="2247900" y="0"/>
                </a:cubicBezTo>
                <a:cubicBezTo>
                  <a:pt x="2247900" y="79046"/>
                  <a:pt x="2247900" y="153150"/>
                  <a:pt x="2247900" y="222624"/>
                </a:cubicBezTo>
                <a:lnTo>
                  <a:pt x="2247900" y="249412"/>
                </a:lnTo>
                <a:lnTo>
                  <a:pt x="2247900" y="249413"/>
                </a:lnTo>
                <a:lnTo>
                  <a:pt x="2247900" y="306504"/>
                </a:lnTo>
                <a:cubicBezTo>
                  <a:pt x="2247900" y="840059"/>
                  <a:pt x="2247900" y="840059"/>
                  <a:pt x="2247900" y="840059"/>
                </a:cubicBezTo>
                <a:cubicBezTo>
                  <a:pt x="2247900" y="899476"/>
                  <a:pt x="2196908" y="950404"/>
                  <a:pt x="2137417" y="950404"/>
                </a:cubicBezTo>
                <a:cubicBezTo>
                  <a:pt x="93486" y="950404"/>
                  <a:pt x="93486" y="950404"/>
                  <a:pt x="93486" y="950404"/>
                </a:cubicBezTo>
                <a:cubicBezTo>
                  <a:pt x="42494" y="950404"/>
                  <a:pt x="4250" y="992845"/>
                  <a:pt x="0" y="1043773"/>
                </a:cubicBezTo>
                <a:cubicBezTo>
                  <a:pt x="0" y="1043773"/>
                  <a:pt x="0" y="710616"/>
                  <a:pt x="0" y="372154"/>
                </a:cubicBezTo>
                <a:lnTo>
                  <a:pt x="0" y="249413"/>
                </a:lnTo>
                <a:lnTo>
                  <a:pt x="0" y="249412"/>
                </a:lnTo>
                <a:lnTo>
                  <a:pt x="0" y="236028"/>
                </a:lnTo>
                <a:cubicBezTo>
                  <a:pt x="0" y="154643"/>
                  <a:pt x="0" y="101327"/>
                  <a:pt x="0" y="93369"/>
                </a:cubicBezTo>
                <a:cubicBezTo>
                  <a:pt x="0" y="42441"/>
                  <a:pt x="42494" y="0"/>
                  <a:pt x="93486" y="0"/>
                </a:cubicBezTo>
                <a:close/>
              </a:path>
            </a:pathLst>
          </a:custGeom>
          <a:gradFill flip="none" rotWithShape="1">
            <a:gsLst>
              <a:gs pos="0">
                <a:schemeClr val="accent1">
                  <a:lumMod val="60000"/>
                  <a:lumOff val="40000"/>
                </a:schemeClr>
              </a:gs>
              <a:gs pos="33000">
                <a:schemeClr val="accent1"/>
              </a:gs>
              <a:gs pos="100000">
                <a:schemeClr val="accent1">
                  <a:lumMod val="75000"/>
                </a:schemeClr>
              </a:gs>
            </a:gsLst>
            <a:lin ang="2700000" scaled="1"/>
          </a:gradFill>
          <a:ln w="9525" cap="rnd">
            <a:noFill/>
            <a:prstDash val="solid"/>
            <a:round/>
          </a:ln>
          <a:effectLst>
            <a:outerShdw blurRad="76200" dist="50800" dir="5400000" algn="ctr" rotWithShape="0">
              <a:schemeClr val="accent1">
                <a:lumMod val="7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defTabSz="913765"/>
            <a:endParaRPr lang="zh-CN" altLang="en-US" sz="2000" b="1">
              <a:solidFill>
                <a:schemeClr val="bg1"/>
              </a:solidFill>
            </a:endParaRPr>
          </a:p>
        </p:txBody>
      </p:sp>
      <p:sp>
        <p:nvSpPr>
          <p:cNvPr id="1049410" name="正文"/>
          <p:cNvSpPr txBox="1"/>
          <p:nvPr>
            <p:custDataLst>
              <p:tags r:id="rId20"/>
            </p:custDataLst>
          </p:nvPr>
        </p:nvSpPr>
        <p:spPr>
          <a:xfrm>
            <a:off x="9419343" y="1580232"/>
            <a:ext cx="1941988" cy="3589087"/>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spcAft>
                <a:spcPts val="1000"/>
              </a:spcAft>
            </a:pPr>
            <a:r>
              <a:rPr lang="zh-CN" altLang="en-US" sz="1600" spc="150">
                <a:solidFill>
                  <a:schemeClr val="tx1">
                    <a:lumMod val="65000"/>
                    <a:lumOff val="35000"/>
                  </a:schemeClr>
                </a:solidFill>
                <a:latin typeface="+mn-ea"/>
              </a:rPr>
              <a:t>术后7-8周：逐渐恢复全身性运动，如瑜伽、游泳等，以提高身体协调性和柔韧性。</a:t>
            </a:r>
            <a:endParaRPr lang="zh-CN" altLang="en-US" sz="1600" spc="150">
              <a:solidFill>
                <a:schemeClr val="tx1">
                  <a:lumMod val="65000"/>
                  <a:lumOff val="35000"/>
                </a:schemeClr>
              </a:solidFill>
              <a:latin typeface="+mn-ea"/>
            </a:endParaRPr>
          </a:p>
        </p:txBody>
      </p:sp>
      <p:sp>
        <p:nvSpPr>
          <p:cNvPr id="1049412" name="标题"/>
          <p:cNvSpPr txBox="1"/>
          <p:nvPr>
            <p:custDataLst>
              <p:tags r:id="rId21"/>
            </p:custDataLst>
          </p:nvPr>
        </p:nvSpPr>
        <p:spPr>
          <a:xfrm>
            <a:off x="9227573" y="5237872"/>
            <a:ext cx="2087863" cy="658713"/>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spc="300">
                <a:solidFill>
                  <a:schemeClr val="lt1">
                    <a:lumMod val="100000"/>
                  </a:schemeClr>
                </a:solidFill>
                <a:latin typeface="+mj-ea"/>
                <a:ea typeface="+mj-ea"/>
              </a:rPr>
              <a:t>添加标题</a:t>
            </a:r>
            <a:endParaRPr lang="zh-CN" altLang="en-US" sz="2800" b="1" spc="300">
              <a:solidFill>
                <a:schemeClr val="lt1">
                  <a:lumMod val="100000"/>
                </a:schemeClr>
              </a:solidFill>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458" name="标题 2"/>
          <p:cNvSpPr>
            <a:spLocks noGrp="1"/>
          </p:cNvSpPr>
          <p:nvPr>
            <p:ph type="title" idx="1"/>
          </p:nvPr>
        </p:nvSpPr>
        <p:spPr/>
        <p:txBody>
          <a:bodyPr/>
          <a:lstStyle/>
          <a:p>
            <a:r>
              <a:rPr lang="zh-CN" altLang="en-US"/>
              <a:t>中期阶段</a:t>
            </a:r>
            <a:endParaRPr lang="zh-CN" altLang="en-US"/>
          </a:p>
        </p:txBody>
      </p:sp>
      <p:sp>
        <p:nvSpPr>
          <p:cNvPr id="1049460" name="弧形 58"/>
          <p:cNvSpPr/>
          <p:nvPr>
            <p:custDataLst>
              <p:tags r:id="rId2"/>
            </p:custDataLst>
          </p:nvPr>
        </p:nvSpPr>
        <p:spPr>
          <a:xfrm>
            <a:off x="8107722" y="2135061"/>
            <a:ext cx="3470681" cy="3470681"/>
          </a:xfrm>
          <a:prstGeom prst="arc">
            <a:avLst>
              <a:gd name="adj1" fmla="val 15382684"/>
              <a:gd name="adj2" fmla="val 7430173"/>
            </a:avLst>
          </a:prstGeom>
          <a:ln w="28575">
            <a:solidFill>
              <a:schemeClr val="accent1">
                <a:lumMod val="40000"/>
                <a:lumOff val="60000"/>
              </a:schemeClr>
            </a:solidFill>
            <a:prstDash val="solid"/>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微软雅黑"/>
                <a:ea typeface="+mn-ea"/>
                <a:cs typeface="+mn-cs"/>
              </a:defRPr>
            </a:lvl1pPr>
            <a:lvl2pPr marL="457200" algn="l" defTabSz="914400" rtl="0" eaLnBrk="1" latinLnBrk="0" hangingPunct="1">
              <a:defRPr sz="1800" kern="1200">
                <a:solidFill>
                  <a:srgbClr val="000000"/>
                </a:solidFill>
                <a:latin typeface="微软雅黑"/>
                <a:ea typeface="+mn-ea"/>
                <a:cs typeface="+mn-cs"/>
              </a:defRPr>
            </a:lvl2pPr>
            <a:lvl3pPr marL="914400" algn="l" defTabSz="914400" rtl="0" eaLnBrk="1" latinLnBrk="0" hangingPunct="1">
              <a:defRPr sz="1800" kern="1200">
                <a:solidFill>
                  <a:srgbClr val="000000"/>
                </a:solidFill>
                <a:latin typeface="微软雅黑"/>
                <a:ea typeface="+mn-ea"/>
                <a:cs typeface="+mn-cs"/>
              </a:defRPr>
            </a:lvl3pPr>
            <a:lvl4pPr marL="1371600" algn="l" defTabSz="914400" rtl="0" eaLnBrk="1" latinLnBrk="0" hangingPunct="1">
              <a:defRPr sz="1800" kern="1200">
                <a:solidFill>
                  <a:srgbClr val="000000"/>
                </a:solidFill>
                <a:latin typeface="微软雅黑"/>
                <a:ea typeface="+mn-ea"/>
                <a:cs typeface="+mn-cs"/>
              </a:defRPr>
            </a:lvl4pPr>
            <a:lvl5pPr marL="1828800" algn="l" defTabSz="914400" rtl="0" eaLnBrk="1" latinLnBrk="0" hangingPunct="1">
              <a:defRPr sz="1800" kern="1200">
                <a:solidFill>
                  <a:srgbClr val="000000"/>
                </a:solidFill>
                <a:latin typeface="微软雅黑"/>
                <a:ea typeface="+mn-ea"/>
                <a:cs typeface="+mn-cs"/>
              </a:defRPr>
            </a:lvl5pPr>
            <a:lvl6pPr marL="2286000" algn="l" defTabSz="914400" rtl="0" eaLnBrk="1" latinLnBrk="0" hangingPunct="1">
              <a:defRPr sz="1800" kern="1200">
                <a:solidFill>
                  <a:srgbClr val="000000"/>
                </a:solidFill>
                <a:latin typeface="微软雅黑"/>
                <a:ea typeface="+mn-ea"/>
                <a:cs typeface="+mn-cs"/>
              </a:defRPr>
            </a:lvl6pPr>
            <a:lvl7pPr marL="2743200" algn="l" defTabSz="914400" rtl="0" eaLnBrk="1" latinLnBrk="0" hangingPunct="1">
              <a:defRPr sz="1800" kern="1200">
                <a:solidFill>
                  <a:srgbClr val="000000"/>
                </a:solidFill>
                <a:latin typeface="微软雅黑"/>
                <a:ea typeface="+mn-ea"/>
                <a:cs typeface="+mn-cs"/>
              </a:defRPr>
            </a:lvl7pPr>
            <a:lvl8pPr marL="3200400" algn="l" defTabSz="914400" rtl="0" eaLnBrk="1" latinLnBrk="0" hangingPunct="1">
              <a:defRPr sz="1800" kern="1200">
                <a:solidFill>
                  <a:srgbClr val="000000"/>
                </a:solidFill>
                <a:latin typeface="微软雅黑"/>
                <a:ea typeface="+mn-ea"/>
                <a:cs typeface="+mn-cs"/>
              </a:defRPr>
            </a:lvl8pPr>
            <a:lvl9pPr marL="3657600" algn="l" defTabSz="914400" rtl="0" eaLnBrk="1" latinLnBrk="0" hangingPunct="1">
              <a:defRPr sz="1800" kern="1200">
                <a:solidFill>
                  <a:srgbClr val="000000"/>
                </a:solidFill>
                <a:latin typeface="微软雅黑"/>
                <a:ea typeface="+mn-ea"/>
                <a:cs typeface="+mn-cs"/>
              </a:defRPr>
            </a:lvl9pPr>
          </a:lstStyle>
          <a:p>
            <a:pPr algn="ctr"/>
            <a:endParaRPr lang="zh-CN" altLang="en-US"/>
          </a:p>
        </p:txBody>
      </p:sp>
      <p:sp>
        <p:nvSpPr>
          <p:cNvPr id="1049462" name="弧形 57"/>
          <p:cNvSpPr/>
          <p:nvPr>
            <p:custDataLst>
              <p:tags r:id="rId3"/>
            </p:custDataLst>
          </p:nvPr>
        </p:nvSpPr>
        <p:spPr>
          <a:xfrm>
            <a:off x="608400" y="2135061"/>
            <a:ext cx="3470681" cy="3470681"/>
          </a:xfrm>
          <a:prstGeom prst="arc">
            <a:avLst>
              <a:gd name="adj1" fmla="val 2576083"/>
              <a:gd name="adj2" fmla="val 12584694"/>
            </a:avLst>
          </a:prstGeom>
          <a:ln w="28575">
            <a:prstDash val="sysDot"/>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微软雅黑"/>
                <a:ea typeface="+mn-ea"/>
                <a:cs typeface="+mn-cs"/>
              </a:defRPr>
            </a:lvl1pPr>
            <a:lvl2pPr marL="457200" algn="l" defTabSz="914400" rtl="0" eaLnBrk="1" latinLnBrk="0" hangingPunct="1">
              <a:defRPr sz="1800" kern="1200">
                <a:solidFill>
                  <a:srgbClr val="000000"/>
                </a:solidFill>
                <a:latin typeface="微软雅黑"/>
                <a:ea typeface="+mn-ea"/>
                <a:cs typeface="+mn-cs"/>
              </a:defRPr>
            </a:lvl2pPr>
            <a:lvl3pPr marL="914400" algn="l" defTabSz="914400" rtl="0" eaLnBrk="1" latinLnBrk="0" hangingPunct="1">
              <a:defRPr sz="1800" kern="1200">
                <a:solidFill>
                  <a:srgbClr val="000000"/>
                </a:solidFill>
                <a:latin typeface="微软雅黑"/>
                <a:ea typeface="+mn-ea"/>
                <a:cs typeface="+mn-cs"/>
              </a:defRPr>
            </a:lvl3pPr>
            <a:lvl4pPr marL="1371600" algn="l" defTabSz="914400" rtl="0" eaLnBrk="1" latinLnBrk="0" hangingPunct="1">
              <a:defRPr sz="1800" kern="1200">
                <a:solidFill>
                  <a:srgbClr val="000000"/>
                </a:solidFill>
                <a:latin typeface="微软雅黑"/>
                <a:ea typeface="+mn-ea"/>
                <a:cs typeface="+mn-cs"/>
              </a:defRPr>
            </a:lvl4pPr>
            <a:lvl5pPr marL="1828800" algn="l" defTabSz="914400" rtl="0" eaLnBrk="1" latinLnBrk="0" hangingPunct="1">
              <a:defRPr sz="1800" kern="1200">
                <a:solidFill>
                  <a:srgbClr val="000000"/>
                </a:solidFill>
                <a:latin typeface="微软雅黑"/>
                <a:ea typeface="+mn-ea"/>
                <a:cs typeface="+mn-cs"/>
              </a:defRPr>
            </a:lvl5pPr>
            <a:lvl6pPr marL="2286000" algn="l" defTabSz="914400" rtl="0" eaLnBrk="1" latinLnBrk="0" hangingPunct="1">
              <a:defRPr sz="1800" kern="1200">
                <a:solidFill>
                  <a:srgbClr val="000000"/>
                </a:solidFill>
                <a:latin typeface="微软雅黑"/>
                <a:ea typeface="+mn-ea"/>
                <a:cs typeface="+mn-cs"/>
              </a:defRPr>
            </a:lvl6pPr>
            <a:lvl7pPr marL="2743200" algn="l" defTabSz="914400" rtl="0" eaLnBrk="1" latinLnBrk="0" hangingPunct="1">
              <a:defRPr sz="1800" kern="1200">
                <a:solidFill>
                  <a:srgbClr val="000000"/>
                </a:solidFill>
                <a:latin typeface="微软雅黑"/>
                <a:ea typeface="+mn-ea"/>
                <a:cs typeface="+mn-cs"/>
              </a:defRPr>
            </a:lvl7pPr>
            <a:lvl8pPr marL="3200400" algn="l" defTabSz="914400" rtl="0" eaLnBrk="1" latinLnBrk="0" hangingPunct="1">
              <a:defRPr sz="1800" kern="1200">
                <a:solidFill>
                  <a:srgbClr val="000000"/>
                </a:solidFill>
                <a:latin typeface="微软雅黑"/>
                <a:ea typeface="+mn-ea"/>
                <a:cs typeface="+mn-cs"/>
              </a:defRPr>
            </a:lvl8pPr>
            <a:lvl9pPr marL="3657600" algn="l" defTabSz="914400" rtl="0" eaLnBrk="1" latinLnBrk="0" hangingPunct="1">
              <a:defRPr sz="1800" kern="1200">
                <a:solidFill>
                  <a:srgbClr val="000000"/>
                </a:solidFill>
                <a:latin typeface="微软雅黑"/>
                <a:ea typeface="+mn-ea"/>
                <a:cs typeface="+mn-cs"/>
              </a:defRPr>
            </a:lvl9pPr>
          </a:lstStyle>
          <a:p>
            <a:pPr algn="ctr"/>
            <a:endParaRPr lang="zh-CN" altLang="en-US"/>
          </a:p>
        </p:txBody>
      </p:sp>
      <p:sp>
        <p:nvSpPr>
          <p:cNvPr id="1049464" name="椭圆 22"/>
          <p:cNvSpPr/>
          <p:nvPr>
            <p:custDataLst>
              <p:tags r:id="rId4"/>
            </p:custDataLst>
          </p:nvPr>
        </p:nvSpPr>
        <p:spPr>
          <a:xfrm>
            <a:off x="8448899" y="2410627"/>
            <a:ext cx="2918746" cy="2918746"/>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66" name="椭圆 23"/>
          <p:cNvSpPr/>
          <p:nvPr>
            <p:custDataLst>
              <p:tags r:id="rId5"/>
            </p:custDataLst>
          </p:nvPr>
        </p:nvSpPr>
        <p:spPr>
          <a:xfrm>
            <a:off x="8835066" y="2468739"/>
            <a:ext cx="394024" cy="394024"/>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68" name="正文"/>
          <p:cNvSpPr txBox="1"/>
          <p:nvPr>
            <p:custDataLst>
              <p:tags r:id="rId6"/>
            </p:custDataLst>
          </p:nvPr>
        </p:nvSpPr>
        <p:spPr>
          <a:xfrm>
            <a:off x="8901614" y="3253258"/>
            <a:ext cx="2013141" cy="1384745"/>
          </a:xfrm>
          <a:prstGeom prst="rect">
            <a:avLst/>
          </a:prstGeom>
          <a:noFill/>
        </p:spPr>
        <p:txBody>
          <a:bodyPr wrap="square" lIns="0" tIns="0" rIns="0" bIns="0" rtlCol="0" anchor="t" anchorCtr="0">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000" spc="150">
                <a:solidFill>
                  <a:srgbClr val="FFFFFF"/>
                </a:solidFill>
                <a:latin typeface="+mn-ea"/>
                <a:sym typeface="+mn-ea"/>
              </a:rPr>
              <a:t>锻炼效果：通过中期阶段的恢复锻炼，患者可以有效地改善心肺功能、增强肌肉力量、促进血液循环，有助于加速术后恢复和提高生活质量。同时，适当的运动也有助于缓解压力和焦虑情绪，增强患者的心理适应能力。</a:t>
            </a:r>
            <a:endParaRPr lang="zh-CN" altLang="en-US" sz="1000" spc="150">
              <a:solidFill>
                <a:srgbClr val="FFFFFF"/>
              </a:solidFill>
              <a:latin typeface="+mn-ea"/>
              <a:sym typeface="+mn-ea"/>
            </a:endParaRPr>
          </a:p>
        </p:txBody>
      </p:sp>
      <p:sp>
        <p:nvSpPr>
          <p:cNvPr id="1049470" name="椭圆 24"/>
          <p:cNvSpPr/>
          <p:nvPr>
            <p:custDataLst>
              <p:tags r:id="rId7"/>
            </p:custDataLst>
          </p:nvPr>
        </p:nvSpPr>
        <p:spPr>
          <a:xfrm>
            <a:off x="6016610" y="2410627"/>
            <a:ext cx="2918746" cy="2918746"/>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72" name="椭圆 25"/>
          <p:cNvSpPr/>
          <p:nvPr>
            <p:custDataLst>
              <p:tags r:id="rId8"/>
            </p:custDataLst>
          </p:nvPr>
        </p:nvSpPr>
        <p:spPr>
          <a:xfrm>
            <a:off x="6401840" y="2468739"/>
            <a:ext cx="394024" cy="394024"/>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74" name="正文"/>
          <p:cNvSpPr txBox="1"/>
          <p:nvPr>
            <p:custDataLst>
              <p:tags r:id="rId9"/>
            </p:custDataLst>
          </p:nvPr>
        </p:nvSpPr>
        <p:spPr>
          <a:xfrm>
            <a:off x="6469325" y="3253258"/>
            <a:ext cx="2013141" cy="1384745"/>
          </a:xfrm>
          <a:prstGeom prst="rect">
            <a:avLst/>
          </a:prstGeom>
          <a:noFill/>
        </p:spPr>
        <p:txBody>
          <a:bodyPr wrap="square" lIns="0" tIns="0" rIns="0" bIns="0" rtlCol="0" anchor="t"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000" spc="150">
                <a:solidFill>
                  <a:schemeClr val="tx1">
                    <a:lumMod val="65000"/>
                    <a:lumOff val="35000"/>
                  </a:schemeClr>
                </a:solidFill>
                <a:latin typeface="+mn-ea"/>
                <a:sym typeface="+mn-ea"/>
              </a:rPr>
              <a:t>运动建议：在中期阶段，患者可以选择一些高强度的有氧运动，如快走、慢跑、骑车等，以促进心肺功能的恢复。此外，还可以进行一些力量训练，如哑铃、俯卧撑等，以增强肌肉力量和耐力。</a:t>
            </a:r>
            <a:endParaRPr lang="zh-CN" altLang="en-US" sz="1000" spc="150">
              <a:solidFill>
                <a:schemeClr val="tx1">
                  <a:lumMod val="65000"/>
                  <a:lumOff val="35000"/>
                </a:schemeClr>
              </a:solidFill>
              <a:latin typeface="+mn-ea"/>
              <a:sym typeface="+mn-ea"/>
            </a:endParaRPr>
          </a:p>
        </p:txBody>
      </p:sp>
      <p:sp>
        <p:nvSpPr>
          <p:cNvPr id="1049476" name="椭圆 7"/>
          <p:cNvSpPr/>
          <p:nvPr>
            <p:custDataLst>
              <p:tags r:id="rId10"/>
            </p:custDataLst>
          </p:nvPr>
        </p:nvSpPr>
        <p:spPr>
          <a:xfrm>
            <a:off x="3584322" y="2410627"/>
            <a:ext cx="2918746" cy="2918746"/>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78" name="椭圆 9"/>
          <p:cNvSpPr/>
          <p:nvPr>
            <p:custDataLst>
              <p:tags r:id="rId11"/>
            </p:custDataLst>
          </p:nvPr>
        </p:nvSpPr>
        <p:spPr>
          <a:xfrm>
            <a:off x="3969551" y="2468739"/>
            <a:ext cx="394024" cy="394024"/>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80" name="正文"/>
          <p:cNvSpPr txBox="1"/>
          <p:nvPr>
            <p:custDataLst>
              <p:tags r:id="rId12"/>
            </p:custDataLst>
          </p:nvPr>
        </p:nvSpPr>
        <p:spPr>
          <a:xfrm>
            <a:off x="4037037"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000" spc="150">
                <a:solidFill>
                  <a:srgbClr val="FFFFFF"/>
                </a:solidFill>
                <a:latin typeface="+mn-ea"/>
                <a:sym typeface="+mn-ea"/>
              </a:rPr>
              <a:t>注意事项：在恢复锻炼的中期阶段，患者应避免进行过度剧烈的运动，以免造成伤口疼痛或不适。同时，应根据医生的建议进行适当的锻炼强度和时间。</a:t>
            </a:r>
            <a:endParaRPr lang="zh-CN" altLang="en-US" sz="1000" spc="150">
              <a:solidFill>
                <a:srgbClr val="FFFFFF"/>
              </a:solidFill>
              <a:latin typeface="+mn-ea"/>
              <a:sym typeface="+mn-ea"/>
            </a:endParaRPr>
          </a:p>
        </p:txBody>
      </p:sp>
      <p:sp>
        <p:nvSpPr>
          <p:cNvPr id="1049482" name="椭圆 5"/>
          <p:cNvSpPr/>
          <p:nvPr>
            <p:custDataLst>
              <p:tags r:id="rId13"/>
            </p:custDataLst>
          </p:nvPr>
        </p:nvSpPr>
        <p:spPr>
          <a:xfrm>
            <a:off x="875530" y="2410627"/>
            <a:ext cx="2918746" cy="2918746"/>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84" name="椭圆 4"/>
          <p:cNvSpPr/>
          <p:nvPr>
            <p:custDataLst>
              <p:tags r:id="rId14"/>
            </p:custDataLst>
          </p:nvPr>
        </p:nvSpPr>
        <p:spPr>
          <a:xfrm>
            <a:off x="1260759" y="2468739"/>
            <a:ext cx="394024" cy="394024"/>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86" name="正文"/>
          <p:cNvSpPr txBox="1"/>
          <p:nvPr>
            <p:custDataLst>
              <p:tags r:id="rId15"/>
            </p:custDataLst>
          </p:nvPr>
        </p:nvSpPr>
        <p:spPr>
          <a:xfrm>
            <a:off x="1328245"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000" spc="150">
                <a:solidFill>
                  <a:schemeClr val="tx1">
                    <a:lumMod val="65000"/>
                    <a:lumOff val="35000"/>
                  </a:schemeClr>
                </a:solidFill>
                <a:latin typeface="+mn-ea"/>
                <a:sym typeface="+mn-ea"/>
              </a:rPr>
              <a:t>中期阶段：术后2-3个月，患者可以进行一些较为剧烈的运动，如跑步、游泳等，以增强心肺功能和肌肉力量。</a:t>
            </a:r>
            <a:endParaRPr lang="zh-CN" altLang="en-US" sz="1000" spc="150">
              <a:solidFill>
                <a:schemeClr val="tx1">
                  <a:lumMod val="65000"/>
                  <a:lumOff val="35000"/>
                </a:schemeClr>
              </a:solidFill>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532" name="标题 2"/>
          <p:cNvSpPr>
            <a:spLocks noGrp="1"/>
          </p:cNvSpPr>
          <p:nvPr>
            <p:ph type="title" idx="1"/>
          </p:nvPr>
        </p:nvSpPr>
        <p:spPr/>
        <p:txBody>
          <a:bodyPr/>
          <a:lstStyle/>
          <a:p>
            <a:r>
              <a:rPr lang="zh-CN" altLang="en-US"/>
              <a:t>晚期阶段</a:t>
            </a:r>
            <a:endParaRPr lang="zh-CN" altLang="en-US"/>
          </a:p>
        </p:txBody>
      </p:sp>
      <p:sp>
        <p:nvSpPr>
          <p:cNvPr id="1049534" name="矩形 3"/>
          <p:cNvSpPr/>
          <p:nvPr>
            <p:custDataLst>
              <p:tags r:id="rId2"/>
            </p:custDataLst>
          </p:nvPr>
        </p:nvSpPr>
        <p:spPr>
          <a:xfrm>
            <a:off x="1611886" y="1490400"/>
            <a:ext cx="9490524" cy="104345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536" name="矩形 13"/>
          <p:cNvSpPr/>
          <p:nvPr>
            <p:custDataLst>
              <p:tags r:id="rId3"/>
            </p:custDataLst>
          </p:nvPr>
        </p:nvSpPr>
        <p:spPr>
          <a:xfrm>
            <a:off x="1083650" y="1490400"/>
            <a:ext cx="257380" cy="104345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538" name="文本框 4"/>
          <p:cNvSpPr txBox="1"/>
          <p:nvPr>
            <p:custDataLst>
              <p:tags r:id="rId4"/>
            </p:custDataLst>
          </p:nvPr>
        </p:nvSpPr>
        <p:spPr>
          <a:xfrm>
            <a:off x="1883622" y="1580556"/>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术后6个月后，可逐渐恢复性生活及正常工作。</a:t>
            </a:r>
            <a:endParaRPr lang="zh-CN" altLang="en-US" sz="2000" spc="150">
              <a:solidFill>
                <a:schemeClr val="tx1">
                  <a:lumMod val="85000"/>
                  <a:lumOff val="15000"/>
                </a:schemeClr>
              </a:solidFill>
              <a:latin typeface="+mn-ea"/>
              <a:sym typeface="+mn-ea"/>
            </a:endParaRPr>
          </a:p>
        </p:txBody>
      </p:sp>
      <p:sp>
        <p:nvSpPr>
          <p:cNvPr id="1049540" name="矩形 39"/>
          <p:cNvSpPr/>
          <p:nvPr>
            <p:custDataLst>
              <p:tags r:id="rId5"/>
            </p:custDataLst>
          </p:nvPr>
        </p:nvSpPr>
        <p:spPr>
          <a:xfrm>
            <a:off x="1611886" y="2729087"/>
            <a:ext cx="9490524" cy="104345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542" name="矩形 5"/>
          <p:cNvSpPr/>
          <p:nvPr>
            <p:custDataLst>
              <p:tags r:id="rId6"/>
            </p:custDataLst>
          </p:nvPr>
        </p:nvSpPr>
        <p:spPr>
          <a:xfrm>
            <a:off x="1083650" y="2729087"/>
            <a:ext cx="257380" cy="104345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544" name="文本框 41"/>
          <p:cNvSpPr txBox="1"/>
          <p:nvPr>
            <p:custDataLst>
              <p:tags r:id="rId7"/>
            </p:custDataLst>
          </p:nvPr>
        </p:nvSpPr>
        <p:spPr>
          <a:xfrm>
            <a:off x="1883622" y="2819243"/>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坚持盆底肌肉锻炼，增强盆底肌肉弹性。</a:t>
            </a:r>
            <a:endParaRPr lang="zh-CN" altLang="en-US" sz="2000" spc="150">
              <a:solidFill>
                <a:schemeClr val="tx1">
                  <a:lumMod val="85000"/>
                  <a:lumOff val="15000"/>
                </a:schemeClr>
              </a:solidFill>
              <a:latin typeface="+mn-ea"/>
              <a:sym typeface="+mn-ea"/>
            </a:endParaRPr>
          </a:p>
        </p:txBody>
      </p:sp>
      <p:sp>
        <p:nvSpPr>
          <p:cNvPr id="1049546" name="矩形 12"/>
          <p:cNvSpPr/>
          <p:nvPr>
            <p:custDataLst>
              <p:tags r:id="rId8"/>
            </p:custDataLst>
          </p:nvPr>
        </p:nvSpPr>
        <p:spPr>
          <a:xfrm>
            <a:off x="1611886" y="3967774"/>
            <a:ext cx="9490524" cy="104345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548" name="矩形 17"/>
          <p:cNvSpPr/>
          <p:nvPr>
            <p:custDataLst>
              <p:tags r:id="rId9"/>
            </p:custDataLst>
          </p:nvPr>
        </p:nvSpPr>
        <p:spPr>
          <a:xfrm>
            <a:off x="1083650" y="3967774"/>
            <a:ext cx="257380" cy="104345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550" name="文本框 19"/>
          <p:cNvSpPr txBox="1"/>
          <p:nvPr>
            <p:custDataLst>
              <p:tags r:id="rId10"/>
            </p:custDataLst>
          </p:nvPr>
        </p:nvSpPr>
        <p:spPr>
          <a:xfrm>
            <a:off x="1883622" y="4057930"/>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保持健康的生活方式，如合理饮食、适量运动等。</a:t>
            </a:r>
            <a:endParaRPr lang="zh-CN" altLang="en-US" sz="2000" spc="150">
              <a:solidFill>
                <a:schemeClr val="tx1">
                  <a:lumMod val="85000"/>
                  <a:lumOff val="15000"/>
                </a:schemeClr>
              </a:solidFill>
              <a:latin typeface="+mn-ea"/>
              <a:sym typeface="+mn-ea"/>
            </a:endParaRPr>
          </a:p>
        </p:txBody>
      </p:sp>
      <p:sp>
        <p:nvSpPr>
          <p:cNvPr id="1049552" name="矩形 49"/>
          <p:cNvSpPr/>
          <p:nvPr>
            <p:custDataLst>
              <p:tags r:id="rId11"/>
            </p:custDataLst>
          </p:nvPr>
        </p:nvSpPr>
        <p:spPr>
          <a:xfrm>
            <a:off x="1611886" y="5205827"/>
            <a:ext cx="9490524" cy="104345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554" name="矩形 26"/>
          <p:cNvSpPr/>
          <p:nvPr>
            <p:custDataLst>
              <p:tags r:id="rId12"/>
            </p:custDataLst>
          </p:nvPr>
        </p:nvSpPr>
        <p:spPr>
          <a:xfrm>
            <a:off x="1083650" y="5205827"/>
            <a:ext cx="257380" cy="104345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556" name="文本框 27"/>
          <p:cNvSpPr txBox="1"/>
          <p:nvPr>
            <p:custDataLst>
              <p:tags r:id="rId13"/>
            </p:custDataLst>
          </p:nvPr>
        </p:nvSpPr>
        <p:spPr>
          <a:xfrm>
            <a:off x="1883622" y="5295982"/>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定期进行妇科检查，以便及时发现和处理可能存在的问题。</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602" name="文本占位符 3"/>
          <p:cNvSpPr>
            <a:spLocks noGrp="1"/>
          </p:cNvSpPr>
          <p:nvPr>
            <p:ph type="body" idx="2"/>
            <p:custDataLst>
              <p:tags r:id="rId2"/>
            </p:custDataLst>
          </p:nvPr>
        </p:nvSpPr>
        <p:spPr/>
        <p:txBody>
          <a:bodyPr/>
          <a:lstStyle/>
          <a:p>
            <a:r>
              <a:rPr lang="zh-CN" altLang="en-US"/>
              <a:t>第 三 章</a:t>
            </a:r>
            <a:endParaRPr lang="zh-CN" altLang="en-US"/>
          </a:p>
        </p:txBody>
      </p:sp>
      <p:sp>
        <p:nvSpPr>
          <p:cNvPr id="1049604" name="标题 4"/>
          <p:cNvSpPr>
            <a:spLocks noGrp="1"/>
          </p:cNvSpPr>
          <p:nvPr>
            <p:ph type="title" idx="1"/>
            <p:custDataLst>
              <p:tags r:id="rId3"/>
            </p:custDataLst>
          </p:nvPr>
        </p:nvSpPr>
        <p:spPr/>
        <p:txBody>
          <a:bodyPr/>
          <a:lstStyle/>
          <a:p>
            <a:r>
              <a:rPr lang="zh-CN" altLang="en-US"/>
              <a:t>妇科手术后恢复锻炼的方法</a:t>
            </a:r>
            <a:endParaRPr lang="zh-CN" altLang="en-US"/>
          </a:p>
        </p:txBody>
      </p:sp>
    </p:spTree>
    <p:custDataLst>
      <p:tags r:id="rId4"/>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658" name="标题 2"/>
          <p:cNvSpPr>
            <a:spLocks noGrp="1"/>
          </p:cNvSpPr>
          <p:nvPr>
            <p:ph type="title" idx="1"/>
          </p:nvPr>
        </p:nvSpPr>
        <p:spPr/>
        <p:txBody>
          <a:bodyPr/>
          <a:lstStyle/>
          <a:p>
            <a:r>
              <a:rPr lang="zh-CN" altLang="en-US"/>
              <a:t>呼吸锻炼</a:t>
            </a:r>
            <a:endParaRPr lang="zh-CN" altLang="en-US"/>
          </a:p>
        </p:txBody>
      </p:sp>
      <p:sp>
        <p:nvSpPr>
          <p:cNvPr id="1049660" name="圆角矩形 5"/>
          <p:cNvSpPr/>
          <p:nvPr>
            <p:custDataLst>
              <p:tags r:id="rId2"/>
            </p:custDataLst>
          </p:nvPr>
        </p:nvSpPr>
        <p:spPr>
          <a:xfrm>
            <a:off x="631891" y="1549751"/>
            <a:ext cx="2553575" cy="4686846"/>
          </a:xfrm>
          <a:prstGeom prst="roundRect">
            <a:avLst>
              <a:gd name="adj" fmla="val 6621"/>
            </a:avLst>
          </a:prstGeom>
          <a:solidFill>
            <a:schemeClr val="accent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662" name="圆角矩形 3"/>
          <p:cNvSpPr/>
          <p:nvPr>
            <p:custDataLst>
              <p:tags r:id="rId3"/>
            </p:custDataLst>
          </p:nvPr>
        </p:nvSpPr>
        <p:spPr>
          <a:xfrm>
            <a:off x="608400" y="1503403"/>
            <a:ext cx="2553575" cy="4686846"/>
          </a:xfrm>
          <a:prstGeom prst="roundRect">
            <a:avLst>
              <a:gd name="adj" fmla="val 6621"/>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664" name="文本框 5"/>
          <p:cNvSpPr txBox="1"/>
          <p:nvPr>
            <p:custDataLst>
              <p:tags r:id="rId4"/>
            </p:custDataLst>
          </p:nvPr>
        </p:nvSpPr>
        <p:spPr>
          <a:xfrm>
            <a:off x="784903" y="1877360"/>
            <a:ext cx="2199935" cy="308181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Bef>
                <a:spcPct val="0"/>
              </a:spcBef>
              <a:spcAft>
                <a:spcPct val="0"/>
              </a:spcAft>
            </a:pPr>
            <a:r>
              <a:rPr lang="zh-CN" altLang="en-US" sz="2300">
                <a:solidFill>
                  <a:schemeClr val="tx1">
                    <a:lumMod val="75000"/>
                    <a:lumOff val="25000"/>
                  </a:schemeClr>
                </a:solidFill>
                <a:latin typeface="+mn-ea"/>
                <a:sym typeface="+mn-ea"/>
              </a:rPr>
              <a:t>深呼吸：深吸气，缓慢呼气，放松全身</a:t>
            </a:r>
            <a:endParaRPr lang="zh-CN" altLang="en-US" sz="2300">
              <a:solidFill>
                <a:schemeClr val="tx1">
                  <a:lumMod val="75000"/>
                  <a:lumOff val="25000"/>
                </a:schemeClr>
              </a:solidFill>
              <a:latin typeface="+mn-ea"/>
              <a:sym typeface="+mn-ea"/>
            </a:endParaRPr>
          </a:p>
        </p:txBody>
      </p:sp>
      <p:sp>
        <p:nvSpPr>
          <p:cNvPr id="1049666" name="圆角矩形 16"/>
          <p:cNvSpPr/>
          <p:nvPr>
            <p:custDataLst>
              <p:tags r:id="rId5"/>
            </p:custDataLst>
          </p:nvPr>
        </p:nvSpPr>
        <p:spPr>
          <a:xfrm>
            <a:off x="791252" y="5139486"/>
            <a:ext cx="687599" cy="688234"/>
          </a:xfrm>
          <a:prstGeom prst="roundRect">
            <a:avLst>
              <a:gd name="adj" fmla="val 23765"/>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tIns="0" bIns="0" rtlCol="0" anchor="ctr">
            <a:normAutofit fontScale="79444"/>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en-US" altLang="zh-CN" sz="3600" b="1">
                <a:latin typeface="+mn-ea"/>
              </a:rPr>
              <a:t>01</a:t>
            </a:r>
            <a:endParaRPr lang="en-US" altLang="zh-CN" sz="3600" b="1">
              <a:latin typeface="+mn-ea"/>
            </a:endParaRPr>
          </a:p>
        </p:txBody>
      </p:sp>
      <p:sp>
        <p:nvSpPr>
          <p:cNvPr id="1049668" name="圆角矩形 12"/>
          <p:cNvSpPr/>
          <p:nvPr>
            <p:custDataLst>
              <p:tags r:id="rId6"/>
            </p:custDataLst>
          </p:nvPr>
        </p:nvSpPr>
        <p:spPr>
          <a:xfrm>
            <a:off x="3431174" y="1549751"/>
            <a:ext cx="2553575" cy="4686846"/>
          </a:xfrm>
          <a:prstGeom prst="roundRect">
            <a:avLst>
              <a:gd name="adj" fmla="val 6621"/>
            </a:avLst>
          </a:prstGeom>
          <a:solidFill>
            <a:srgbClr val="BFBFBF"/>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670" name="圆角矩形 13"/>
          <p:cNvSpPr/>
          <p:nvPr>
            <p:custDataLst>
              <p:tags r:id="rId7"/>
            </p:custDataLst>
          </p:nvPr>
        </p:nvSpPr>
        <p:spPr>
          <a:xfrm>
            <a:off x="3401968" y="1503403"/>
            <a:ext cx="2553575" cy="4686846"/>
          </a:xfrm>
          <a:prstGeom prst="roundRect">
            <a:avLst>
              <a:gd name="adj" fmla="val 6621"/>
            </a:avLst>
          </a:prstGeom>
          <a:solidFill>
            <a:schemeClr val="bg1"/>
          </a:solidFill>
          <a:ln>
            <a:solidFill>
              <a:srgbClr val="BFBFB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672" name="圆角矩形 15"/>
          <p:cNvSpPr/>
          <p:nvPr>
            <p:custDataLst>
              <p:tags r:id="rId8"/>
            </p:custDataLst>
          </p:nvPr>
        </p:nvSpPr>
        <p:spPr>
          <a:xfrm>
            <a:off x="3634977" y="5144565"/>
            <a:ext cx="687599" cy="688234"/>
          </a:xfrm>
          <a:prstGeom prst="roundRect">
            <a:avLst>
              <a:gd name="adj" fmla="val 23765"/>
            </a:avLst>
          </a:prstGeom>
          <a:solidFill>
            <a:srgbClr val="A6A6A6"/>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tIns="0" bIns="0" rtlCol="0" anchor="ctr">
            <a:normAutofit fontScale="79444"/>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en-US" altLang="zh-CN" sz="3600" b="1">
                <a:latin typeface="+mn-ea"/>
              </a:rPr>
              <a:t>02</a:t>
            </a:r>
            <a:endParaRPr lang="en-US" altLang="zh-CN" sz="3600" b="1">
              <a:latin typeface="+mn-ea"/>
            </a:endParaRPr>
          </a:p>
        </p:txBody>
      </p:sp>
      <p:sp>
        <p:nvSpPr>
          <p:cNvPr id="1049674" name="文本框 10"/>
          <p:cNvSpPr txBox="1"/>
          <p:nvPr>
            <p:custDataLst>
              <p:tags r:id="rId9"/>
            </p:custDataLst>
          </p:nvPr>
        </p:nvSpPr>
        <p:spPr>
          <a:xfrm>
            <a:off x="3579741" y="1882440"/>
            <a:ext cx="2198665" cy="308181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Bef>
                <a:spcPct val="0"/>
              </a:spcBef>
              <a:spcAft>
                <a:spcPct val="0"/>
              </a:spcAft>
            </a:pPr>
            <a:r>
              <a:rPr lang="zh-CN" altLang="en-US" sz="2300">
                <a:solidFill>
                  <a:schemeClr val="tx1">
                    <a:lumMod val="75000"/>
                    <a:lumOff val="25000"/>
                  </a:schemeClr>
                </a:solidFill>
                <a:latin typeface="+mn-ea"/>
                <a:sym typeface="+mn-ea"/>
              </a:rPr>
              <a:t>腹式呼吸：吸气时腹部鼓起，呼气时腹部收缩</a:t>
            </a:r>
            <a:endParaRPr lang="zh-CN" altLang="en-US" sz="2300">
              <a:solidFill>
                <a:schemeClr val="tx1">
                  <a:lumMod val="75000"/>
                  <a:lumOff val="25000"/>
                </a:schemeClr>
              </a:solidFill>
              <a:latin typeface="+mn-ea"/>
              <a:sym typeface="+mn-ea"/>
            </a:endParaRPr>
          </a:p>
        </p:txBody>
      </p:sp>
      <p:sp>
        <p:nvSpPr>
          <p:cNvPr id="1049676" name="圆角矩形 5"/>
          <p:cNvSpPr/>
          <p:nvPr>
            <p:custDataLst>
              <p:tags r:id="rId10"/>
            </p:custDataLst>
          </p:nvPr>
        </p:nvSpPr>
        <p:spPr>
          <a:xfrm>
            <a:off x="6224742" y="1549751"/>
            <a:ext cx="2553575" cy="4686846"/>
          </a:xfrm>
          <a:prstGeom prst="roundRect">
            <a:avLst>
              <a:gd name="adj" fmla="val 6621"/>
            </a:avLst>
          </a:prstGeom>
          <a:solidFill>
            <a:schemeClr val="accent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678" name="圆角矩形 3"/>
          <p:cNvSpPr/>
          <p:nvPr>
            <p:custDataLst>
              <p:tags r:id="rId11"/>
            </p:custDataLst>
          </p:nvPr>
        </p:nvSpPr>
        <p:spPr>
          <a:xfrm>
            <a:off x="6201251" y="1503403"/>
            <a:ext cx="2553575" cy="4686846"/>
          </a:xfrm>
          <a:prstGeom prst="roundRect">
            <a:avLst>
              <a:gd name="adj" fmla="val 6621"/>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680" name="文本框 23"/>
          <p:cNvSpPr txBox="1"/>
          <p:nvPr>
            <p:custDataLst>
              <p:tags r:id="rId12"/>
            </p:custDataLst>
          </p:nvPr>
        </p:nvSpPr>
        <p:spPr>
          <a:xfrm>
            <a:off x="6377754" y="1877360"/>
            <a:ext cx="2199935" cy="308181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Bef>
                <a:spcPct val="0"/>
              </a:spcBef>
              <a:spcAft>
                <a:spcPct val="0"/>
              </a:spcAft>
            </a:pPr>
            <a:r>
              <a:rPr lang="zh-CN" altLang="en-US" sz="2300">
                <a:solidFill>
                  <a:schemeClr val="tx1">
                    <a:lumMod val="75000"/>
                    <a:lumOff val="25000"/>
                  </a:schemeClr>
                </a:solidFill>
                <a:latin typeface="+mn-ea"/>
                <a:sym typeface="+mn-ea"/>
              </a:rPr>
              <a:t>缩唇呼吸：吸气时嘴唇收缩，缓慢呼气</a:t>
            </a:r>
            <a:endParaRPr lang="zh-CN" altLang="en-US" sz="2300">
              <a:solidFill>
                <a:schemeClr val="tx1">
                  <a:lumMod val="75000"/>
                  <a:lumOff val="25000"/>
                </a:schemeClr>
              </a:solidFill>
              <a:latin typeface="+mn-ea"/>
              <a:sym typeface="+mn-ea"/>
            </a:endParaRPr>
          </a:p>
        </p:txBody>
      </p:sp>
      <p:sp>
        <p:nvSpPr>
          <p:cNvPr id="1049682" name="圆角矩形 16"/>
          <p:cNvSpPr/>
          <p:nvPr>
            <p:custDataLst>
              <p:tags r:id="rId13"/>
            </p:custDataLst>
          </p:nvPr>
        </p:nvSpPr>
        <p:spPr>
          <a:xfrm>
            <a:off x="6384103" y="5139486"/>
            <a:ext cx="687599" cy="688234"/>
          </a:xfrm>
          <a:prstGeom prst="roundRect">
            <a:avLst>
              <a:gd name="adj" fmla="val 23765"/>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tIns="0" bIns="0" rtlCol="0" anchor="ctr">
            <a:normAutofit fontScale="79444"/>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en-US" altLang="zh-CN" sz="3600" b="1">
                <a:latin typeface="+mn-ea"/>
              </a:rPr>
              <a:t>03</a:t>
            </a:r>
            <a:endParaRPr lang="en-US" altLang="zh-CN" sz="3600" b="1">
              <a:latin typeface="+mn-ea"/>
            </a:endParaRPr>
          </a:p>
        </p:txBody>
      </p:sp>
      <p:sp>
        <p:nvSpPr>
          <p:cNvPr id="1049684" name="圆角矩形 12"/>
          <p:cNvSpPr/>
          <p:nvPr>
            <p:custDataLst>
              <p:tags r:id="rId14"/>
            </p:custDataLst>
          </p:nvPr>
        </p:nvSpPr>
        <p:spPr>
          <a:xfrm>
            <a:off x="9024025" y="1549751"/>
            <a:ext cx="2553575" cy="4686846"/>
          </a:xfrm>
          <a:prstGeom prst="roundRect">
            <a:avLst>
              <a:gd name="adj" fmla="val 6621"/>
            </a:avLst>
          </a:prstGeom>
          <a:solidFill>
            <a:srgbClr val="BFBFBF"/>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686" name="圆角矩形 13"/>
          <p:cNvSpPr/>
          <p:nvPr>
            <p:custDataLst>
              <p:tags r:id="rId15"/>
            </p:custDataLst>
          </p:nvPr>
        </p:nvSpPr>
        <p:spPr>
          <a:xfrm>
            <a:off x="8994819" y="1503403"/>
            <a:ext cx="2553575" cy="4686846"/>
          </a:xfrm>
          <a:prstGeom prst="roundRect">
            <a:avLst>
              <a:gd name="adj" fmla="val 6621"/>
            </a:avLst>
          </a:prstGeom>
          <a:solidFill>
            <a:schemeClr val="bg1"/>
          </a:solidFill>
          <a:ln>
            <a:solidFill>
              <a:srgbClr val="BFBFB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688" name="圆角矩形 15"/>
          <p:cNvSpPr/>
          <p:nvPr>
            <p:custDataLst>
              <p:tags r:id="rId16"/>
            </p:custDataLst>
          </p:nvPr>
        </p:nvSpPr>
        <p:spPr>
          <a:xfrm>
            <a:off x="9227828" y="5144565"/>
            <a:ext cx="687599" cy="688234"/>
          </a:xfrm>
          <a:prstGeom prst="roundRect">
            <a:avLst>
              <a:gd name="adj" fmla="val 23765"/>
            </a:avLst>
          </a:prstGeom>
          <a:solidFill>
            <a:srgbClr val="A6A6A6"/>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tIns="0" bIns="0" rtlCol="0" anchor="ctr">
            <a:normAutofit fontScale="79444"/>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en-US" altLang="zh-CN" sz="3600" b="1">
                <a:latin typeface="+mn-ea"/>
              </a:rPr>
              <a:t>04</a:t>
            </a:r>
            <a:endParaRPr lang="en-US" altLang="zh-CN" sz="3600" b="1">
              <a:latin typeface="+mn-ea"/>
            </a:endParaRPr>
          </a:p>
        </p:txBody>
      </p:sp>
      <p:sp>
        <p:nvSpPr>
          <p:cNvPr id="1049690" name="文本框 32"/>
          <p:cNvSpPr txBox="1"/>
          <p:nvPr>
            <p:custDataLst>
              <p:tags r:id="rId17"/>
            </p:custDataLst>
          </p:nvPr>
        </p:nvSpPr>
        <p:spPr>
          <a:xfrm>
            <a:off x="9172592" y="1882440"/>
            <a:ext cx="2198665" cy="308181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Bef>
                <a:spcPct val="0"/>
              </a:spcBef>
              <a:spcAft>
                <a:spcPct val="0"/>
              </a:spcAft>
            </a:pPr>
            <a:r>
              <a:rPr lang="zh-CN" altLang="en-US" sz="2300">
                <a:solidFill>
                  <a:schemeClr val="tx1">
                    <a:lumMod val="75000"/>
                    <a:lumOff val="25000"/>
                  </a:schemeClr>
                </a:solidFill>
                <a:latin typeface="+mn-ea"/>
                <a:sym typeface="+mn-ea"/>
              </a:rPr>
              <a:t>坐式呼吸：盘腿坐直，双手放在膝盖上，深呼吸</a:t>
            </a:r>
            <a:endParaRPr lang="zh-CN" altLang="en-US" sz="2300">
              <a:solidFill>
                <a:schemeClr val="tx1">
                  <a:lumMod val="75000"/>
                  <a:lumOff val="25000"/>
                </a:schemeClr>
              </a:solidFill>
              <a:latin typeface="+mn-ea"/>
              <a:sym typeface="+mn-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https://d.book118.com/095140331242011100</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添加文本内容。"/>
  <p:tag name="KSO_WM_UNIT_SUBTYPE" val="a"/>
  <p:tag name="KSO_WM_UNIT_TYPE" val="f"/>
  <p:tag name="KSO_WM_UNIT_VALUE" val="60"/>
</p:tagLst>
</file>

<file path=ppt/tags/tag1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第 一 章"/>
  <p:tag name="KSO_WM_UNIT_TYPE" val="e"/>
  <p:tag name="KSO_WM_UNIT_VALUE" val="6"/>
</p:tagLst>
</file>

<file path=ppt/tags/tag2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7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您的观看"/>
  <p:tag name="KSO_WM_UNIT_TYPE" val="a"/>
  <p:tag name="KSO_WM_UNIT_VALUE" val="10"/>
</p:tagLst>
</file>

<file path=ppt/tags/tag7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8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8.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_0**"/>
  <p:tag name="KSO_WM_UNIT_LAYERLEVEL" val="1"/>
</p:tagLst>
</file>

<file path=ppt/tags/tag89.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_0**"/>
  <p:tag name="KSO_WM_UNIT_LAYERLEVEL" val="1"/>
</p:tagLst>
</file>

<file path=ppt/tags/tag90.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 name="KSO_WM_TEMPLATE_THUMBS_INDEX" val="1、9"/>
</p:tagLst>
</file>

<file path=ppt/tags/tag91.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92.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93.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94.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95.xml><?xml version="1.0" encoding="utf-8"?>
<p:tagLst xmlns:p="http://schemas.openxmlformats.org/presentationml/2006/main">
  <p:tag name="KSO_WM_BEAUTIFY_FLAG" val="#wm#"/>
  <p:tag name="KSO_WM_SLIDE_CONTENT_AREA" val="{&quot;left&quot;:&quot;74.4&quot;,&quot;top&quot;:&quot;58.35&quot;,&quot;width&quot;:&quot;660.35&quot;,&quot;height&quot;:&quot;315&quot;}"/>
  <p:tag name="KSO_WM_SLIDE_ID" val="custom20230914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 name="KSO_WM_TEMPLATE_THUMBS_INDEX" val="1、9"/>
</p:tagLst>
</file>

<file path=ppt/tags/tag96.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97.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9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30000001192092896,&quot;transparency&quot;:1},{&quot;brightness&quot;:0,&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l_i*1_1"/>
  <p:tag name="KSO_WM_UNIT_INDEX" val="1_1"/>
  <p:tag name="KSO_WM_UNIT_LAYERLEVEL" val="1_1"/>
  <p:tag name="KSO_WM_UNIT_TYPE" val="l_i"/>
</p:tagLst>
</file>

<file path=ppt/tags/tag9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10000000149011612,&quot;transparency&quot;:1},{&quot;brightness&quot;:0,&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l_i*1_2"/>
  <p:tag name="KSO_WM_UNIT_INDEX" val="1_2"/>
  <p:tag name="KSO_WM_UNIT_LAYERLEVEL" val="1_1"/>
  <p:tag name="KSO_WM_UNIT_TYPE" val="l_i"/>
</p:tagLst>
</file>

<file path=ppt/tags/tag10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l_h_i*1_1_1"/>
  <p:tag name="KSO_WM_UNIT_INDEX" val="1_1_1"/>
  <p:tag name="KSO_WM_UNIT_LAYERLEVEL" val="1_1_1"/>
  <p:tag name="KSO_WM_UNIT_TYPE" val="l_h_i"/>
</p:tagLst>
</file>

<file path=ppt/tags/tag10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l_h_i*1_1_3"/>
  <p:tag name="KSO_WM_UNIT_INDEX" val="1_1_3"/>
  <p:tag name="KSO_WM_UNIT_LAYERLEVEL" val="1_1_1"/>
  <p:tag name="KSO_WM_UNIT_TYPE" val="l_h_i"/>
</p:tagLst>
</file>

<file path=ppt/tags/tag10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l_h_i*1_1_2"/>
  <p:tag name="KSO_WM_UNIT_INDEX" val="1_1_2"/>
  <p:tag name="KSO_WM_UNIT_LAYERLEVEL" val="1_1_1"/>
  <p:tag name="KSO_WM_UNIT_PRESET_TEXT" val="01"/>
  <p:tag name="KSO_WM_UNIT_SUBTYPE" val="d"/>
  <p:tag name="KSO_WM_UNIT_TYPE" val="l_h_i"/>
</p:tagLst>
</file>

<file path=ppt/tags/tag1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l_h_a*1_1_1"/>
  <p:tag name="KSO_WM_UNIT_INDEX" val="1_1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0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l_h_i*1_2_1"/>
  <p:tag name="KSO_WM_UNIT_INDEX" val="1_2_1"/>
  <p:tag name="KSO_WM_UNIT_LAYERLEVEL" val="1_1_1"/>
  <p:tag name="KSO_WM_UNIT_TYPE" val="l_h_i"/>
</p:tagLst>
</file>

<file path=ppt/tags/tag10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l_h_i*1_2_3"/>
  <p:tag name="KSO_WM_UNIT_INDEX" val="1_2_3"/>
  <p:tag name="KSO_WM_UNIT_LAYERLEVEL" val="1_1_1"/>
  <p:tag name="KSO_WM_UNIT_TYPE" val="l_h_i"/>
</p:tagLst>
</file>

<file path=ppt/tags/tag10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l_h_i*1_2_2"/>
  <p:tag name="KSO_WM_UNIT_INDEX" val="1_2_2"/>
  <p:tag name="KSO_WM_UNIT_LAYERLEVEL" val="1_1_1"/>
  <p:tag name="KSO_WM_UNIT_PRESET_TEXT" val="02"/>
  <p:tag name="KSO_WM_UNIT_SUBTYPE" val="d"/>
  <p:tag name="KSO_WM_UNIT_TYPE" val="l_h_i"/>
</p:tagLst>
</file>

<file path=ppt/tags/tag1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l_h_a*1_2_1"/>
  <p:tag name="KSO_WM_UNIT_INDEX" val="1_2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0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l_h_i*1_5_1"/>
  <p:tag name="KSO_WM_UNIT_INDEX" val="1_5_1"/>
  <p:tag name="KSO_WM_UNIT_LAYERLEVEL" val="1_1_1"/>
  <p:tag name="KSO_WM_UNIT_TYPE" val="l_h_i"/>
</p:tagLst>
</file>

<file path=ppt/tags/tag10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l_h_i*1_5_3"/>
  <p:tag name="KSO_WM_UNIT_INDEX" val="1_5_3"/>
  <p:tag name="KSO_WM_UNIT_LAYERLEVEL" val="1_1_1"/>
  <p:tag name="KSO_WM_UNIT_TYPE" val="l_h_i"/>
</p:tagLst>
</file>

<file path=ppt/tags/tag11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l_h_i*1_5_2"/>
  <p:tag name="KSO_WM_UNIT_INDEX" val="1_5_2"/>
  <p:tag name="KSO_WM_UNIT_LAYERLEVEL" val="1_1_1"/>
  <p:tag name="KSO_WM_UNIT_PRESET_TEXT" val="05"/>
  <p:tag name="KSO_WM_UNIT_SUBTYPE" val="d"/>
  <p:tag name="KSO_WM_UNIT_TYPE" val="l_h_i"/>
</p:tagLst>
</file>

<file path=ppt/tags/tag1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l_h_a*1_5_1"/>
  <p:tag name="KSO_WM_UNIT_INDEX" val="1_5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1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l_h_i*1_3_1"/>
  <p:tag name="KSO_WM_UNIT_INDEX" val="1_3_1"/>
  <p:tag name="KSO_WM_UNIT_LAYERLEVEL" val="1_1_1"/>
  <p:tag name="KSO_WM_UNIT_TYPE" val="l_h_i"/>
</p:tagLst>
</file>

<file path=ppt/tags/tag11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l_h_i*1_3_3"/>
  <p:tag name="KSO_WM_UNIT_INDEX" val="1_3_3"/>
  <p:tag name="KSO_WM_UNIT_LAYERLEVEL" val="1_1_1"/>
  <p:tag name="KSO_WM_UNIT_TYPE" val="l_h_i"/>
</p:tagLst>
</file>

<file path=ppt/tags/tag11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l_h_i*1_3_2"/>
  <p:tag name="KSO_WM_UNIT_INDEX" val="1_3_2"/>
  <p:tag name="KSO_WM_UNIT_LAYERLEVEL" val="1_1_1"/>
  <p:tag name="KSO_WM_UNIT_PRESET_TEXT" val="03"/>
  <p:tag name="KSO_WM_UNIT_SUBTYPE" val="d"/>
  <p:tag name="KSO_WM_UNIT_TYPE" val="l_h_i"/>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l_h_a*1_3_1"/>
  <p:tag name="KSO_WM_UNIT_INDEX" val="1_3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1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l_h_i*1_4_1"/>
  <p:tag name="KSO_WM_UNIT_INDEX" val="1_4_1"/>
  <p:tag name="KSO_WM_UNIT_LAYERLEVEL" val="1_1_1"/>
  <p:tag name="KSO_WM_UNIT_TYPE" val="l_h_i"/>
</p:tagLst>
</file>

<file path=ppt/tags/tag11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l_h_i*1_4_3"/>
  <p:tag name="KSO_WM_UNIT_INDEX" val="1_4_3"/>
  <p:tag name="KSO_WM_UNIT_LAYERLEVEL" val="1_1_1"/>
  <p:tag name="KSO_WM_UNIT_TYPE" val="l_h_i"/>
</p:tagLst>
</file>

<file path=ppt/tags/tag11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l_h_i*1_4_2"/>
  <p:tag name="KSO_WM_UNIT_INDEX" val="1_4_2"/>
  <p:tag name="KSO_WM_UNIT_LAYERLEVEL" val="1_1_1"/>
  <p:tag name="KSO_WM_UNIT_PRESET_TEXT" val="04"/>
  <p:tag name="KSO_WM_UNIT_SUBTYPE" val="d"/>
  <p:tag name="KSO_WM_UNIT_TYPE" val="l_h_i"/>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l_h_a*1_4_1"/>
  <p:tag name="KSO_WM_UNIT_INDEX" val="1_4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20.xml><?xml version="1.0" encoding="utf-8"?>
<p:tagLst xmlns:p="http://schemas.openxmlformats.org/presentationml/2006/main">
  <p:tag name="KSO_WM_BEAUTIFY_FLAG" val="#wm#"/>
  <p:tag name="KSO_WM_DIAGRAM_GROUP_CODE" val="l1-1"/>
  <p:tag name="KSO_WM_SLIDE_DIAGTYPE" val="l"/>
  <p:tag name="KSO_WM_SLIDE_ID" val="custom20230914_5"/>
  <p:tag name="KSO_WM_SLIDE_INDEX" val="5"/>
  <p:tag name="KSO_WM_SLIDE_ITEM_CNT" val="5"/>
  <p:tag name="KSO_WM_SLIDE_LAYOUT" val="a_b_l"/>
  <p:tag name="KSO_WM_SLIDE_LAYOUT_CNT" val="1_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121.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1"/>
  <p:tag name="KSO_WM_UNIT_CONTENT_GROUP_TYPE" val="contentchip"/>
  <p:tag name="KSO_WM_UNIT_DIAGRAM_ISNUMVISUAL" val="0"/>
  <p:tag name="KSO_WM_UNIT_DIAGRAM_ISREFERUNIT" val="0"/>
  <p:tag name="KSO_WM_UNIT_HIGHLIGHT" val="0"/>
  <p:tag name="KSO_WM_UNIT_ID" val="custom20230914_7*e*1"/>
  <p:tag name="KSO_WM_UNIT_INDEX" val="1"/>
  <p:tag name="KSO_WM_UNIT_LAYERLEVEL" val="1"/>
  <p:tag name="KSO_WM_UNIT_NOCLEAR" val="0"/>
  <p:tag name="KSO_WM_UNIT_PRESET_TEXT" val="第 一 章"/>
  <p:tag name="KSO_WM_UNIT_TYPE" val="e"/>
  <p:tag name="KSO_WM_UNIT_VALUE" val="6"/>
</p:tagLst>
</file>

<file path=ppt/tags/tag122.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23.xml><?xml version="1.0" encoding="utf-8"?>
<p:tagLst xmlns:p="http://schemas.openxmlformats.org/presentationml/2006/main">
  <p:tag name="KSO_WM_BEAUTIFY_FLAG" val="#wm#"/>
  <p:tag name="KSO_WM_SLIDE_CONTENT_AREA" val="{&quot;left&quot;:&quot;168.45&quot;,&quot;top&quot;:&quot;91.9&quot;,&quot;width&quot;:&quot;660.35&quot;,&quot;height&quot;:&quot;315&quot;}"/>
  <p:tag name="KSO_WM_SLIDE_ID" val="custom202309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12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1"/>
  <p:tag name="KSO_WM_UNIT_INDEX" val="1_1"/>
  <p:tag name="KSO_WM_UNIT_LAYERLEVEL" val="1_1"/>
  <p:tag name="KSO_WM_UNIT_LINE_FORE_SCHEMECOLOR_INDEX" val="5"/>
  <p:tag name="KSO_WM_UNIT_TYPE" val="l_i"/>
</p:tagLst>
</file>

<file path=ppt/tags/tag12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2"/>
  <p:tag name="KSO_WM_UNIT_INDEX" val="1_2"/>
  <p:tag name="KSO_WM_UNIT_LAYERLEVEL" val="1_1"/>
  <p:tag name="KSO_WM_UNIT_LINE_FORE_SCHEMECOLOR_INDEX" val="5"/>
  <p:tag name="KSO_WM_UNIT_TYPE" val="l_i"/>
</p:tagLst>
</file>

<file path=ppt/tags/tag126.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1"/>
  <p:tag name="KSO_WM_UNIT_INDEX" val="1_4_1"/>
  <p:tag name="KSO_WM_UNIT_LAYERLEVEL" val="1_1_1"/>
  <p:tag name="KSO_WM_UNIT_TYPE" val="l_h_i"/>
</p:tagLst>
</file>

<file path=ppt/tags/tag127.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2"/>
  <p:tag name="KSO_WM_UNIT_INDEX" val="1_4_2"/>
  <p:tag name="KSO_WM_UNIT_LAYERLEVEL" val="1_1_1"/>
  <p:tag name="KSO_WM_UNIT_LINE_FORE_SCHEMECOLOR_INDEX" val="5"/>
  <p:tag name="KSO_WM_UNIT_TYPE" val="l_h_i"/>
</p:tagLst>
</file>

<file path=ppt/tags/tag1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4_1"/>
  <p:tag name="KSO_WM_UNIT_INDEX" val="1_4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29.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3_1"/>
  <p:tag name="KSO_WM_UNIT_INDEX" val="1_3_1"/>
  <p:tag name="KSO_WM_UNIT_LAYERLEVEL" val="1_1_1"/>
  <p:tag name="KSO_WM_UNIT_TYPE" val="l_h_i"/>
</p:tagLst>
</file>

<file path=ppt/tags/tag130.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3_2"/>
  <p:tag name="KSO_WM_UNIT_INDEX" val="1_3_2"/>
  <p:tag name="KSO_WM_UNIT_LAYERLEVEL" val="1_1_1"/>
  <p:tag name="KSO_WM_UNIT_TYPE" val="l_h_i"/>
</p:tagLst>
</file>

<file path=ppt/tags/tag1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3_1"/>
  <p:tag name="KSO_WM_UNIT_INDEX" val="1_3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32.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1"/>
  <p:tag name="KSO_WM_UNIT_INDEX" val="1_2_1"/>
  <p:tag name="KSO_WM_UNIT_LAYERLEVEL" val="1_1_1"/>
  <p:tag name="KSO_WM_UNIT_TYPE" val="l_h_i"/>
</p:tagLst>
</file>

<file path=ppt/tags/tag133.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2"/>
  <p:tag name="KSO_WM_UNIT_INDEX" val="1_2_2"/>
  <p:tag name="KSO_WM_UNIT_LAYERLEVEL" val="1_1_1"/>
  <p:tag name="KSO_WM_UNIT_LINE_FORE_SCHEMECOLOR_INDEX" val="5"/>
  <p:tag name="KSO_WM_UNIT_TYPE" val="l_h_i"/>
</p:tagLst>
</file>

<file path=ppt/tags/tag1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2_1"/>
  <p:tag name="KSO_WM_UNIT_INDEX" val="1_2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35.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1_1"/>
  <p:tag name="KSO_WM_UNIT_INDEX" val="1_1_1"/>
  <p:tag name="KSO_WM_UNIT_LAYERLEVEL" val="1_1_1"/>
  <p:tag name="KSO_WM_UNIT_TYPE" val="l_h_i"/>
</p:tagLst>
</file>

<file path=ppt/tags/tag136.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1_2"/>
  <p:tag name="KSO_WM_UNIT_INDEX" val="1_1_2"/>
  <p:tag name="KSO_WM_UNIT_LAYERLEVEL" val="1_1_1"/>
  <p:tag name="KSO_WM_UNIT_TYPE" val="l_h_i"/>
</p:tagLst>
</file>

<file path=ppt/tags/tag1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1_1"/>
  <p:tag name="KSO_WM_UNIT_INDEX" val="1_1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3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3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40.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4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4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44.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4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4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48.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5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51.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54.xml><?xml version="1.0" encoding="utf-8"?>
<p:tagLst xmlns:p="http://schemas.openxmlformats.org/presentationml/2006/main">
  <p:tag name="KSO_WM_BEAUTIFY_FLAG" val="#wm#"/>
  <p:tag name="KSO_WM_DIAGRAM_COLOR_MATCH_VALUE" val="{&quot;shape&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FORE_SCHEMECOLOR_INDEX" val="5"/>
  <p:tag name="KSO_WM_UNIT_FILL_FORE_SCHEMECOLOR_INDEX_BRIGHTNESS" val="-0.5"/>
  <p:tag name="KSO_WM_UNIT_FILL_TYPE" val="1"/>
  <p:tag name="KSO_WM_UNIT_HIGHLIGHT" val="0"/>
  <p:tag name="KSO_WM_UNIT_ID" val="diagram20231655_3*l_h_i*1_1_3"/>
  <p:tag name="KSO_WM_UNIT_INDEX" val="1_1_3"/>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gradient&quot;:[{&quot;brightness&quot;:0.949999988079071,&quot;colorType&quot;:1,&quot;foreColorIndex&quot;:5,&quot;pos&quot;:0,&quot;transparency&quot;:1},{&quot;brightness&quot;:0.800000011920929,&quot;colorType&quot;:1,&quot;foreColorIndex&quot;:5,&quot;pos&quot;:1,&quot;transparency&quot;:0}],&quot;type&quot;:3},&quot;glow&quot;:{&quot;colorType&quot;:0},&quot;line&quot;:{&quot;gradient&quot;:[{&quot;brightness&quot;:0.800000011920929,&quot;colorType&quot;:1,&quot;foreColorIndex&quot;:5,&quot;pos&quot;:0,&quot;transparency&quot;:0},{&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1_1"/>
  <p:tag name="KSO_WM_UNIT_INDEX" val="1_1_1"/>
  <p:tag name="KSO_WM_UNIT_LAYERLEVEL" val="1_1_1"/>
  <p:tag name="KSO_WM_UNIT_TYPE" val="l_h_i"/>
</p:tagLst>
</file>

<file path=ppt/tags/tag15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33000001311302185,&quot;transparency&quot;:0},{&quot;brightness&quot;:0.4000000059604645,&quot;colorType&quot;:1,&quot;foreColorIndex&quot;:5,&quot;pos&quot;:0,&quot;transparency&quot;:0},{&quot;brightness&quot;:-0.25,&quot;colorType&quot;:1,&quot;foreColorIndex&quot;:5,&quot;pos&quot;:1,&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1_2"/>
  <p:tag name="KSO_WM_UNIT_INDEX" val="1_1_2"/>
  <p:tag name="KSO_WM_UNIT_LAYERLEVEL" val="1_1_1"/>
  <p:tag name="KSO_WM_UNIT_TYPE" val="l_h_i"/>
</p:tagLst>
</file>

<file path=ppt/tags/tag1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f*1_1_1"/>
  <p:tag name="KSO_WM_UNIT_INDEX" val="1_1_1"/>
  <p:tag name="KSO_WM_UNIT_LAYERLEVEL" val="1_1_1"/>
  <p:tag name="KSO_WM_UNIT_NOCLEAR" val="0"/>
  <p:tag name="KSO_WM_UNIT_PRESET_TEXT" val="单击此处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59.xml><?xml version="1.0" encoding="utf-8"?>
<p:tagLst xmlns:p="http://schemas.openxmlformats.org/presentationml/2006/main">
  <p:tag name="KSO_WM_BEAUTIFY_FLAG" val="#wm#"/>
  <p:tag name="KSO_WM_DIAGRAM_COLOR_MATCH_VALUE" val="{&quot;shape&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FORE_SCHEMECOLOR_INDEX" val="5"/>
  <p:tag name="KSO_WM_UNIT_FILL_FORE_SCHEMECOLOR_INDEX_BRIGHTNESS" val="-0.5"/>
  <p:tag name="KSO_WM_UNIT_FILL_TYPE" val="1"/>
  <p:tag name="KSO_WM_UNIT_HIGHLIGHT" val="0"/>
  <p:tag name="KSO_WM_UNIT_ID" val="diagram20231655_3*l_h_i*1_2_3"/>
  <p:tag name="KSO_WM_UNIT_INDEX" val="1_2_3"/>
  <p:tag name="KSO_WM_UNIT_LAYERLEVEL" val="1_1_1"/>
  <p:tag name="KSO_WM_UNIT_TYPE" val="l_h_i"/>
</p:tagLst>
</file>

<file path=ppt/tags/tag160.xml><?xml version="1.0" encoding="utf-8"?>
<p:tagLst xmlns:p="http://schemas.openxmlformats.org/presentationml/2006/main">
  <p:tag name="KSO_WM_BEAUTIFY_FLAG" val="#wm#"/>
  <p:tag name="KSO_WM_DIAGRAM_COLOR_MATCH_VALUE" val="{&quot;shape&quot;:{&quot;fill&quot;:{&quot;gradient&quot;:[{&quot;brightness&quot;:0.949999988079071,&quot;colorType&quot;:1,&quot;foreColorIndex&quot;:5,&quot;pos&quot;:0,&quot;transparency&quot;:1},{&quot;brightness&quot;:0.800000011920929,&quot;colorType&quot;:1,&quot;foreColorIndex&quot;:5,&quot;pos&quot;:1,&quot;transparency&quot;:0}],&quot;type&quot;:3},&quot;glow&quot;:{&quot;colorType&quot;:0},&quot;line&quot;:{&quot;gradient&quot;:[{&quot;brightness&quot;:0.800000011920929,&quot;colorType&quot;:1,&quot;foreColorIndex&quot;:5,&quot;pos&quot;:0,&quot;transparency&quot;:0},{&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2_1"/>
  <p:tag name="KSO_WM_UNIT_INDEX" val="1_2_1"/>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33000001311302185,&quot;transparency&quot;:0},{&quot;brightness&quot;:0.4000000059604645,&quot;colorType&quot;:1,&quot;foreColorIndex&quot;:5,&quot;pos&quot;:0,&quot;transparency&quot;:0},{&quot;brightness&quot;:-0.25,&quot;colorType&quot;:1,&quot;foreColorIndex&quot;:5,&quot;pos&quot;:1,&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2_2"/>
  <p:tag name="KSO_WM_UNIT_INDEX" val="1_2_2"/>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f*1_2_1"/>
  <p:tag name="KSO_WM_UNIT_INDEX" val="1_2_1"/>
  <p:tag name="KSO_WM_UNIT_LAYERLEVEL" val="1_1_1"/>
  <p:tag name="KSO_WM_UNIT_NOCLEAR" val="0"/>
  <p:tag name="KSO_WM_UNIT_PRESET_TEXT" val="单击此处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64.xml><?xml version="1.0" encoding="utf-8"?>
<p:tagLst xmlns:p="http://schemas.openxmlformats.org/presentationml/2006/main">
  <p:tag name="KSO_WM_BEAUTIFY_FLAG" val="#wm#"/>
  <p:tag name="KSO_WM_DIAGRAM_COLOR_MATCH_VALUE" val="{&quot;shape&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FORE_SCHEMECOLOR_INDEX" val="5"/>
  <p:tag name="KSO_WM_UNIT_FILL_FORE_SCHEMECOLOR_INDEX_BRIGHTNESS" val="-0.5"/>
  <p:tag name="KSO_WM_UNIT_FILL_TYPE" val="1"/>
  <p:tag name="KSO_WM_UNIT_HIGHLIGHT" val="0"/>
  <p:tag name="KSO_WM_UNIT_ID" val="diagram20231655_3*l_h_i*1_3_3"/>
  <p:tag name="KSO_WM_UNIT_INDEX" val="1_3_3"/>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gradient&quot;:[{&quot;brightness&quot;:0.949999988079071,&quot;colorType&quot;:1,&quot;foreColorIndex&quot;:5,&quot;pos&quot;:0,&quot;transparency&quot;:1},{&quot;brightness&quot;:0.800000011920929,&quot;colorType&quot;:1,&quot;foreColorIndex&quot;:5,&quot;pos&quot;:1,&quot;transparency&quot;:0}],&quot;type&quot;:3},&quot;glow&quot;:{&quot;colorType&quot;:0},&quot;line&quot;:{&quot;gradient&quot;:[{&quot;brightness&quot;:0.800000011920929,&quot;colorType&quot;:1,&quot;foreColorIndex&quot;:5,&quot;pos&quot;:0,&quot;transparency&quot;:0},{&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3_1"/>
  <p:tag name="KSO_WM_UNIT_INDEX" val="1_3_1"/>
  <p:tag name="KSO_WM_UNIT_LAYERLEVEL" val="1_1_1"/>
  <p:tag name="KSO_WM_UNIT_TYPE" val="l_h_i"/>
</p:tagLst>
</file>

<file path=ppt/tags/tag16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33000001311302185,&quot;transparency&quot;:0},{&quot;brightness&quot;:0.4000000059604645,&quot;colorType&quot;:1,&quot;foreColorIndex&quot;:5,&quot;pos&quot;:0,&quot;transparency&quot;:0},{&quot;brightness&quot;:-0.25,&quot;colorType&quot;:1,&quot;foreColorIndex&quot;:5,&quot;pos&quot;:1,&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3_2"/>
  <p:tag name="KSO_WM_UNIT_INDEX" val="1_3_2"/>
  <p:tag name="KSO_WM_UNIT_LAYERLEVEL" val="1_1_1"/>
  <p:tag name="KSO_WM_UNIT_TYPE" val="l_h_i"/>
</p:tagLst>
</file>

<file path=ppt/tags/tag1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f*1_3_1"/>
  <p:tag name="KSO_WM_UNIT_INDEX" val="1_3_1"/>
  <p:tag name="KSO_WM_UNIT_LAYERLEVEL" val="1_1_1"/>
  <p:tag name="KSO_WM_UNIT_NOCLEAR" val="0"/>
  <p:tag name="KSO_WM_UNIT_PRESET_TEXT" val="单击此处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69.xml><?xml version="1.0" encoding="utf-8"?>
<p:tagLst xmlns:p="http://schemas.openxmlformats.org/presentationml/2006/main">
  <p:tag name="KSO_WM_BEAUTIFY_FLAG" val="#wm#"/>
  <p:tag name="KSO_WM_DIAGRAM_COLOR_MATCH_VALUE" val="{&quot;shape&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FORE_SCHEMECOLOR_INDEX" val="5"/>
  <p:tag name="KSO_WM_UNIT_FILL_FORE_SCHEMECOLOR_INDEX_BRIGHTNESS" val="-0.5"/>
  <p:tag name="KSO_WM_UNIT_FILL_TYPE" val="1"/>
  <p:tag name="KSO_WM_UNIT_HIGHLIGHT" val="0"/>
  <p:tag name="KSO_WM_UNIT_ID" val="diagram20231655_3*l_h_i*1_4_3"/>
  <p:tag name="KSO_WM_UNIT_INDEX" val="1_4_3"/>
  <p:tag name="KSO_WM_UNIT_LAYERLEVEL" val="1_1_1"/>
  <p:tag name="KSO_WM_UNIT_TYPE" val="l_h_i"/>
</p:tagLst>
</file>

<file path=ppt/tags/tag170.xml><?xml version="1.0" encoding="utf-8"?>
<p:tagLst xmlns:p="http://schemas.openxmlformats.org/presentationml/2006/main">
  <p:tag name="KSO_WM_BEAUTIFY_FLAG" val="#wm#"/>
  <p:tag name="KSO_WM_DIAGRAM_COLOR_MATCH_VALUE" val="{&quot;shape&quot;:{&quot;fill&quot;:{&quot;gradient&quot;:[{&quot;brightness&quot;:0.949999988079071,&quot;colorType&quot;:1,&quot;foreColorIndex&quot;:5,&quot;pos&quot;:0,&quot;transparency&quot;:1},{&quot;brightness&quot;:0.800000011920929,&quot;colorType&quot;:1,&quot;foreColorIndex&quot;:5,&quot;pos&quot;:1,&quot;transparency&quot;:0}],&quot;type&quot;:3},&quot;glow&quot;:{&quot;colorType&quot;:0},&quot;line&quot;:{&quot;gradient&quot;:[{&quot;brightness&quot;:0.800000011920929,&quot;colorType&quot;:1,&quot;foreColorIndex&quot;:5,&quot;pos&quot;:0,&quot;transparency&quot;:0},{&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4_1"/>
  <p:tag name="KSO_WM_UNIT_INDEX" val="1_4_1"/>
  <p:tag name="KSO_WM_UNIT_LAYERLEVEL" val="1_1_1"/>
  <p:tag name="KSO_WM_UNIT_TYPE" val="l_h_i"/>
</p:tagLst>
</file>

<file path=ppt/tags/tag17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33000001311302185,&quot;transparency&quot;:0},{&quot;brightness&quot;:0.4000000059604645,&quot;colorType&quot;:1,&quot;foreColorIndex&quot;:5,&quot;pos&quot;:0,&quot;transparency&quot;:0},{&quot;brightness&quot;:-0.25,&quot;colorType&quot;:1,&quot;foreColorIndex&quot;:5,&quot;pos&quot;:1,&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4_2"/>
  <p:tag name="KSO_WM_UNIT_INDEX" val="1_4_2"/>
  <p:tag name="KSO_WM_UNIT_LAYERLEVEL" val="1_1_1"/>
  <p:tag name="KSO_WM_UNIT_TYPE" val="l_h_i"/>
</p:tagLst>
</file>

<file path=ppt/tags/tag1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f*1_4_1"/>
  <p:tag name="KSO_WM_UNIT_INDEX" val="1_4_1"/>
  <p:tag name="KSO_WM_UNIT_LAYERLEVEL" val="1_1_1"/>
  <p:tag name="KSO_WM_UNIT_NOCLEAR" val="0"/>
  <p:tag name="KSO_WM_UNIT_PRESET_TEXT" val="单击此处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7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1_1"/>
  <p:tag name="KSO_WM_UNIT_INDEX" val="1_1_1"/>
  <p:tag name="KSO_WM_UNIT_LAYERLEVEL" val="1_1_1"/>
  <p:tag name="KSO_WM_UNIT_TYPE" val="l_h_i"/>
</p:tagLst>
</file>

<file path=ppt/tags/tag17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1_2"/>
  <p:tag name="KSO_WM_UNIT_INDEX" val="1_1_2"/>
  <p:tag name="KSO_WM_UNIT_LAYERLEVEL" val="1_1_1"/>
  <p:tag name="KSO_WM_UNIT_LINE_FORE_SCHEMECOLOR_INDEX" val="5"/>
  <p:tag name="KSO_WM_UNIT_TYPE" val="l_h_i"/>
</p:tagLst>
</file>

<file path=ppt/tags/tag17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1_3"/>
  <p:tag name="KSO_WM_UNIT_INDEX" val="1_1_3"/>
  <p:tag name="KSO_WM_UNIT_LAYERLEVEL" val="1_1_1"/>
  <p:tag name="KSO_WM_UNIT_LINE_FORE_SCHEMECOLOR_INDEX" val="5"/>
  <p:tag name="KSO_WM_UNIT_TYPE" val="l_h_i"/>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7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17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2_1"/>
  <p:tag name="KSO_WM_UNIT_INDEX" val="1_2_1"/>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2_2"/>
  <p:tag name="KSO_WM_UNIT_INDEX" val="1_2_2"/>
  <p:tag name="KSO_WM_UNIT_LAYERLEVEL" val="1_1_1"/>
  <p:tag name="KSO_WM_UNIT_LINE_FORE_SCHEMECOLOR_INDEX" val="5"/>
  <p:tag name="KSO_WM_UNIT_TYPE" val="l_h_i"/>
</p:tagLst>
</file>

<file path=ppt/tags/tag18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2_3"/>
  <p:tag name="KSO_WM_UNIT_INDEX" val="1_2_3"/>
  <p:tag name="KSO_WM_UNIT_LAYERLEVEL" val="1_1_1"/>
  <p:tag name="KSO_WM_UNIT_LINE_FORE_SCHEMECOLOR_INDEX" val="5"/>
  <p:tag name="KSO_WM_UNIT_TYPE" val="l_h_i"/>
</p:tagLst>
</file>

<file path=ppt/tags/tag18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18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3_1"/>
  <p:tag name="KSO_WM_UNIT_INDEX" val="1_3_1"/>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3_2"/>
  <p:tag name="KSO_WM_UNIT_INDEX" val="1_3_2"/>
  <p:tag name="KSO_WM_UNIT_LAYERLEVEL" val="1_1_1"/>
  <p:tag name="KSO_WM_UNIT_LINE_FORE_SCHEMECOLOR_INDEX" val="5"/>
  <p:tag name="KSO_WM_UNIT_TYPE" val="l_h_i"/>
</p:tagLst>
</file>

<file path=ppt/tags/tag18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3_3"/>
  <p:tag name="KSO_WM_UNIT_INDEX" val="1_3_3"/>
  <p:tag name="KSO_WM_UNIT_LAYERLEVEL" val="1_1_1"/>
  <p:tag name="KSO_WM_UNIT_LINE_FORE_SCHEMECOLOR_INDEX" val="5"/>
  <p:tag name="KSO_WM_UNIT_TYPE" val="l_h_i"/>
</p:tagLst>
</file>

<file path=ppt/tags/tag1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18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4_1"/>
  <p:tag name="KSO_WM_UNIT_INDEX" val="1_4_1"/>
  <p:tag name="KSO_WM_UNIT_LAYERLEVEL" val="1_1_1"/>
  <p:tag name="KSO_WM_UNIT_TYPE" val="l_h_i"/>
</p:tagLst>
</file>

<file path=ppt/tags/tag19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4_2"/>
  <p:tag name="KSO_WM_UNIT_INDEX" val="1_4_2"/>
  <p:tag name="KSO_WM_UNIT_LAYERLEVEL" val="1_1_1"/>
  <p:tag name="KSO_WM_UNIT_LINE_FORE_SCHEMECOLOR_INDEX" val="5"/>
  <p:tag name="KSO_WM_UNIT_TYPE" val="l_h_i"/>
</p:tagLst>
</file>

<file path=ppt/tags/tag19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4_3"/>
  <p:tag name="KSO_WM_UNIT_INDEX" val="1_4_3"/>
  <p:tag name="KSO_WM_UNIT_LAYERLEVEL" val="1_1_1"/>
  <p:tag name="KSO_WM_UNIT_LINE_FORE_SCHEMECOLOR_INDEX" val="5"/>
  <p:tag name="KSO_WM_UNIT_TYPE" val="l_h_i"/>
</p:tagLst>
</file>

<file path=ppt/tags/tag1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194.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1"/>
  <p:tag name="KSO_WM_UNIT_CONTENT_GROUP_TYPE" val="contentchip"/>
  <p:tag name="KSO_WM_UNIT_DIAGRAM_ISNUMVISUAL" val="0"/>
  <p:tag name="KSO_WM_UNIT_DIAGRAM_ISREFERUNIT" val="0"/>
  <p:tag name="KSO_WM_UNIT_HIGHLIGHT" val="0"/>
  <p:tag name="KSO_WM_UNIT_ID" val="custom20230914_7*e*1"/>
  <p:tag name="KSO_WM_UNIT_INDEX" val="1"/>
  <p:tag name="KSO_WM_UNIT_LAYERLEVEL" val="1"/>
  <p:tag name="KSO_WM_UNIT_NOCLEAR" val="0"/>
  <p:tag name="KSO_WM_UNIT_PRESET_TEXT" val="第 二 章"/>
  <p:tag name="KSO_WM_UNIT_TYPE" val="e"/>
  <p:tag name="KSO_WM_UNIT_VALUE" val="6"/>
</p:tagLst>
</file>

<file path=ppt/tags/tag195.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96.xml><?xml version="1.0" encoding="utf-8"?>
<p:tagLst xmlns:p="http://schemas.openxmlformats.org/presentationml/2006/main">
  <p:tag name="KSO_WM_BEAUTIFY_FLAG" val="#wm#"/>
  <p:tag name="KSO_WM_SLIDE_CONTENT_AREA" val="{&quot;left&quot;:&quot;168.45&quot;,&quot;top&quot;:&quot;91.9&quot;,&quot;width&quot;:&quot;660.35&quot;,&quot;height&quot;:&quot;315&quot;}"/>
  <p:tag name="KSO_WM_SLIDE_ID" val="custom202309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197.xml><?xml version="1.0" encoding="utf-8"?>
<p:tagLst xmlns:p="http://schemas.openxmlformats.org/presentationml/2006/main">
  <p:tag name="KSO_WM_BEAUTIFY_FLAG" val="#wm#"/>
  <p:tag name="KSO_WM_DIAGRAM_COLOR_MATCH_VALUE" val="{&quot;shape&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FORE_SCHEMECOLOR_INDEX" val="5"/>
  <p:tag name="KSO_WM_UNIT_FILL_FORE_SCHEMECOLOR_INDEX_BRIGHTNESS" val="-0.5"/>
  <p:tag name="KSO_WM_UNIT_FILL_TYPE" val="1"/>
  <p:tag name="KSO_WM_UNIT_HIGHLIGHT" val="0"/>
  <p:tag name="KSO_WM_UNIT_ID" val="diagram20231655_3*l_h_i*1_1_3"/>
  <p:tag name="KSO_WM_UNIT_INDEX" val="1_1_3"/>
  <p:tag name="KSO_WM_UNIT_LAYERLEVEL" val="1_1_1"/>
  <p:tag name="KSO_WM_UNIT_TYPE" val="l_h_i"/>
</p:tagLst>
</file>

<file path=ppt/tags/tag198.xml><?xml version="1.0" encoding="utf-8"?>
<p:tagLst xmlns:p="http://schemas.openxmlformats.org/presentationml/2006/main">
  <p:tag name="KSO_WM_BEAUTIFY_FLAG" val="#wm#"/>
  <p:tag name="KSO_WM_DIAGRAM_COLOR_MATCH_VALUE" val="{&quot;shape&quot;:{&quot;fill&quot;:{&quot;gradient&quot;:[{&quot;brightness&quot;:0.949999988079071,&quot;colorType&quot;:1,&quot;foreColorIndex&quot;:5,&quot;pos&quot;:0,&quot;transparency&quot;:1},{&quot;brightness&quot;:0.800000011920929,&quot;colorType&quot;:1,&quot;foreColorIndex&quot;:5,&quot;pos&quot;:1,&quot;transparency&quot;:0}],&quot;type&quot;:3},&quot;glow&quot;:{&quot;colorType&quot;:0},&quot;line&quot;:{&quot;gradient&quot;:[{&quot;brightness&quot;:0.800000011920929,&quot;colorType&quot;:1,&quot;foreColorIndex&quot;:5,&quot;pos&quot;:0,&quot;transparency&quot;:0},{&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1_1"/>
  <p:tag name="KSO_WM_UNIT_INDEX" val="1_1_1"/>
  <p:tag name="KSO_WM_UNIT_LAYERLEVEL" val="1_1_1"/>
  <p:tag name="KSO_WM_UNIT_TYPE" val="l_h_i"/>
</p:tagLst>
</file>

<file path=ppt/tags/tag19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33000001311302185,&quot;transparency&quot;:0},{&quot;brightness&quot;:0.4000000059604645,&quot;colorType&quot;:1,&quot;foreColorIndex&quot;:5,&quot;pos&quot;:0,&quot;transparency&quot;:0},{&quot;brightness&quot;:-0.25,&quot;colorType&quot;:1,&quot;foreColorIndex&quot;:5,&quot;pos&quot;:1,&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1_2"/>
  <p:tag name="KSO_WM_UNIT_INDEX" val="1_1_2"/>
  <p:tag name="KSO_WM_UNIT_LAYERLEVEL" val="1_1_1"/>
  <p:tag name="KSO_WM_UNIT_TYPE" val="l_h_i"/>
</p:tagLst>
</file>

<file path=ppt/tags/tag2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f*1_1_1"/>
  <p:tag name="KSO_WM_UNIT_INDEX" val="1_1_1"/>
  <p:tag name="KSO_WM_UNIT_LAYERLEVEL" val="1_1_1"/>
  <p:tag name="KSO_WM_UNIT_NOCLEAR" val="0"/>
  <p:tag name="KSO_WM_UNIT_PRESET_TEXT" val="单击此处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20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202.xml><?xml version="1.0" encoding="utf-8"?>
<p:tagLst xmlns:p="http://schemas.openxmlformats.org/presentationml/2006/main">
  <p:tag name="KSO_WM_BEAUTIFY_FLAG" val="#wm#"/>
  <p:tag name="KSO_WM_DIAGRAM_COLOR_MATCH_VALUE" val="{&quot;shape&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FORE_SCHEMECOLOR_INDEX" val="5"/>
  <p:tag name="KSO_WM_UNIT_FILL_FORE_SCHEMECOLOR_INDEX_BRIGHTNESS" val="-0.5"/>
  <p:tag name="KSO_WM_UNIT_FILL_TYPE" val="1"/>
  <p:tag name="KSO_WM_UNIT_HIGHLIGHT" val="0"/>
  <p:tag name="KSO_WM_UNIT_ID" val="diagram20231655_3*l_h_i*1_2_3"/>
  <p:tag name="KSO_WM_UNIT_INDEX" val="1_2_3"/>
  <p:tag name="KSO_WM_UNIT_LAYERLEVEL" val="1_1_1"/>
  <p:tag name="KSO_WM_UNIT_TYPE" val="l_h_i"/>
</p:tagLst>
</file>

<file path=ppt/tags/tag203.xml><?xml version="1.0" encoding="utf-8"?>
<p:tagLst xmlns:p="http://schemas.openxmlformats.org/presentationml/2006/main">
  <p:tag name="KSO_WM_BEAUTIFY_FLAG" val="#wm#"/>
  <p:tag name="KSO_WM_DIAGRAM_COLOR_MATCH_VALUE" val="{&quot;shape&quot;:{&quot;fill&quot;:{&quot;gradient&quot;:[{&quot;brightness&quot;:0.949999988079071,&quot;colorType&quot;:1,&quot;foreColorIndex&quot;:5,&quot;pos&quot;:0,&quot;transparency&quot;:1},{&quot;brightness&quot;:0.800000011920929,&quot;colorType&quot;:1,&quot;foreColorIndex&quot;:5,&quot;pos&quot;:1,&quot;transparency&quot;:0}],&quot;type&quot;:3},&quot;glow&quot;:{&quot;colorType&quot;:0},&quot;line&quot;:{&quot;gradient&quot;:[{&quot;brightness&quot;:0.800000011920929,&quot;colorType&quot;:1,&quot;foreColorIndex&quot;:5,&quot;pos&quot;:0,&quot;transparency&quot;:0},{&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2_1"/>
  <p:tag name="KSO_WM_UNIT_INDEX" val="1_2_1"/>
  <p:tag name="KSO_WM_UNIT_LAYERLEVEL" val="1_1_1"/>
  <p:tag name="KSO_WM_UNIT_TYPE" val="l_h_i"/>
</p:tagLst>
</file>

<file path=ppt/tags/tag20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33000001311302185,&quot;transparency&quot;:0},{&quot;brightness&quot;:0.4000000059604645,&quot;colorType&quot;:1,&quot;foreColorIndex&quot;:5,&quot;pos&quot;:0,&quot;transparency&quot;:0},{&quot;brightness&quot;:-0.25,&quot;colorType&quot;:1,&quot;foreColorIndex&quot;:5,&quot;pos&quot;:1,&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2_2"/>
  <p:tag name="KSO_WM_UNIT_INDEX" val="1_2_2"/>
  <p:tag name="KSO_WM_UNIT_LAYERLEVEL" val="1_1_1"/>
  <p:tag name="KSO_WM_UNIT_TYPE" val="l_h_i"/>
</p:tagLst>
</file>

<file path=ppt/tags/tag2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f*1_2_1"/>
  <p:tag name="KSO_WM_UNIT_INDEX" val="1_2_1"/>
  <p:tag name="KSO_WM_UNIT_LAYERLEVEL" val="1_1_1"/>
  <p:tag name="KSO_WM_UNIT_NOCLEAR" val="0"/>
  <p:tag name="KSO_WM_UNIT_PRESET_TEXT" val="单击此处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2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207.xml><?xml version="1.0" encoding="utf-8"?>
<p:tagLst xmlns:p="http://schemas.openxmlformats.org/presentationml/2006/main">
  <p:tag name="KSO_WM_BEAUTIFY_FLAG" val="#wm#"/>
  <p:tag name="KSO_WM_DIAGRAM_COLOR_MATCH_VALUE" val="{&quot;shape&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FORE_SCHEMECOLOR_INDEX" val="5"/>
  <p:tag name="KSO_WM_UNIT_FILL_FORE_SCHEMECOLOR_INDEX_BRIGHTNESS" val="-0.5"/>
  <p:tag name="KSO_WM_UNIT_FILL_TYPE" val="1"/>
  <p:tag name="KSO_WM_UNIT_HIGHLIGHT" val="0"/>
  <p:tag name="KSO_WM_UNIT_ID" val="diagram20231655_3*l_h_i*1_3_3"/>
  <p:tag name="KSO_WM_UNIT_INDEX" val="1_3_3"/>
  <p:tag name="KSO_WM_UNIT_LAYERLEVEL" val="1_1_1"/>
  <p:tag name="KSO_WM_UNIT_TYPE" val="l_h_i"/>
</p:tagLst>
</file>

<file path=ppt/tags/tag208.xml><?xml version="1.0" encoding="utf-8"?>
<p:tagLst xmlns:p="http://schemas.openxmlformats.org/presentationml/2006/main">
  <p:tag name="KSO_WM_BEAUTIFY_FLAG" val="#wm#"/>
  <p:tag name="KSO_WM_DIAGRAM_COLOR_MATCH_VALUE" val="{&quot;shape&quot;:{&quot;fill&quot;:{&quot;gradient&quot;:[{&quot;brightness&quot;:0.949999988079071,&quot;colorType&quot;:1,&quot;foreColorIndex&quot;:5,&quot;pos&quot;:0,&quot;transparency&quot;:1},{&quot;brightness&quot;:0.800000011920929,&quot;colorType&quot;:1,&quot;foreColorIndex&quot;:5,&quot;pos&quot;:1,&quot;transparency&quot;:0}],&quot;type&quot;:3},&quot;glow&quot;:{&quot;colorType&quot;:0},&quot;line&quot;:{&quot;gradient&quot;:[{&quot;brightness&quot;:0.800000011920929,&quot;colorType&quot;:1,&quot;foreColorIndex&quot;:5,&quot;pos&quot;:0,&quot;transparency&quot;:0},{&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3_1"/>
  <p:tag name="KSO_WM_UNIT_INDEX" val="1_3_1"/>
  <p:tag name="KSO_WM_UNIT_LAYERLEVEL" val="1_1_1"/>
  <p:tag name="KSO_WM_UNIT_TYPE" val="l_h_i"/>
</p:tagLst>
</file>

<file path=ppt/tags/tag20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33000001311302185,&quot;transparency&quot;:0},{&quot;brightness&quot;:0.4000000059604645,&quot;colorType&quot;:1,&quot;foreColorIndex&quot;:5,&quot;pos&quot;:0,&quot;transparency&quot;:0},{&quot;brightness&quot;:-0.25,&quot;colorType&quot;:1,&quot;foreColorIndex&quot;:5,&quot;pos&quot;:1,&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3_2"/>
  <p:tag name="KSO_WM_UNIT_INDEX" val="1_3_2"/>
  <p:tag name="KSO_WM_UNIT_LAYERLEVEL" val="1_1_1"/>
  <p:tag name="KSO_WM_UNIT_TYPE" val="l_h_i"/>
</p:tagLst>
</file>

<file path=ppt/tags/tag2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f*1_3_1"/>
  <p:tag name="KSO_WM_UNIT_INDEX" val="1_3_1"/>
  <p:tag name="KSO_WM_UNIT_LAYERLEVEL" val="1_1_1"/>
  <p:tag name="KSO_WM_UNIT_NOCLEAR" val="0"/>
  <p:tag name="KSO_WM_UNIT_PRESET_TEXT" val="单击此处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2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212.xml><?xml version="1.0" encoding="utf-8"?>
<p:tagLst xmlns:p="http://schemas.openxmlformats.org/presentationml/2006/main">
  <p:tag name="KSO_WM_BEAUTIFY_FLAG" val="#wm#"/>
  <p:tag name="KSO_WM_DIAGRAM_COLOR_MATCH_VALUE" val="{&quot;shape&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FORE_SCHEMECOLOR_INDEX" val="5"/>
  <p:tag name="KSO_WM_UNIT_FILL_FORE_SCHEMECOLOR_INDEX_BRIGHTNESS" val="-0.5"/>
  <p:tag name="KSO_WM_UNIT_FILL_TYPE" val="1"/>
  <p:tag name="KSO_WM_UNIT_HIGHLIGHT" val="0"/>
  <p:tag name="KSO_WM_UNIT_ID" val="diagram20231655_3*l_h_i*1_4_3"/>
  <p:tag name="KSO_WM_UNIT_INDEX" val="1_4_3"/>
  <p:tag name="KSO_WM_UNIT_LAYERLEVEL" val="1_1_1"/>
  <p:tag name="KSO_WM_UNIT_TYPE" val="l_h_i"/>
</p:tagLst>
</file>

<file path=ppt/tags/tag213.xml><?xml version="1.0" encoding="utf-8"?>
<p:tagLst xmlns:p="http://schemas.openxmlformats.org/presentationml/2006/main">
  <p:tag name="KSO_WM_BEAUTIFY_FLAG" val="#wm#"/>
  <p:tag name="KSO_WM_DIAGRAM_COLOR_MATCH_VALUE" val="{&quot;shape&quot;:{&quot;fill&quot;:{&quot;gradient&quot;:[{&quot;brightness&quot;:0.949999988079071,&quot;colorType&quot;:1,&quot;foreColorIndex&quot;:5,&quot;pos&quot;:0,&quot;transparency&quot;:1},{&quot;brightness&quot;:0.800000011920929,&quot;colorType&quot;:1,&quot;foreColorIndex&quot;:5,&quot;pos&quot;:1,&quot;transparency&quot;:0}],&quot;type&quot;:3},&quot;glow&quot;:{&quot;colorType&quot;:0},&quot;line&quot;:{&quot;gradient&quot;:[{&quot;brightness&quot;:0.800000011920929,&quot;colorType&quot;:1,&quot;foreColorIndex&quot;:5,&quot;pos&quot;:0,&quot;transparency&quot;:0},{&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4_1"/>
  <p:tag name="KSO_WM_UNIT_INDEX" val="1_4_1"/>
  <p:tag name="KSO_WM_UNIT_LAYERLEVEL" val="1_1_1"/>
  <p:tag name="KSO_WM_UNIT_TYPE" val="l_h_i"/>
</p:tagLst>
</file>

<file path=ppt/tags/tag21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33000001311302185,&quot;transparency&quot;:0},{&quot;brightness&quot;:0.4000000059604645,&quot;colorType&quot;:1,&quot;foreColorIndex&quot;:5,&quot;pos&quot;:0,&quot;transparency&quot;:0},{&quot;brightness&quot;:-0.25,&quot;colorType&quot;:1,&quot;foreColorIndex&quot;:5,&quot;pos&quot;:1,&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4_2"/>
  <p:tag name="KSO_WM_UNIT_INDEX" val="1_4_2"/>
  <p:tag name="KSO_WM_UNIT_LAYERLEVEL" val="1_1_1"/>
  <p:tag name="KSO_WM_UNIT_TYPE" val="l_h_i"/>
</p:tagLst>
</file>

<file path=ppt/tags/tag2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f*1_4_1"/>
  <p:tag name="KSO_WM_UNIT_INDEX" val="1_4_1"/>
  <p:tag name="KSO_WM_UNIT_LAYERLEVEL" val="1_1_1"/>
  <p:tag name="KSO_WM_UNIT_NOCLEAR" val="0"/>
  <p:tag name="KSO_WM_UNIT_PRESET_TEXT" val="单击此处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2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21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1"/>
  <p:tag name="KSO_WM_UNIT_INDEX" val="1_1"/>
  <p:tag name="KSO_WM_UNIT_LAYERLEVEL" val="1_1"/>
  <p:tag name="KSO_WM_UNIT_LINE_FORE_SCHEMECOLOR_INDEX" val="5"/>
  <p:tag name="KSO_WM_UNIT_TYPE" val="l_i"/>
</p:tagLst>
</file>

<file path=ppt/tags/tag21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2"/>
  <p:tag name="KSO_WM_UNIT_INDEX" val="1_2"/>
  <p:tag name="KSO_WM_UNIT_LAYERLEVEL" val="1_1"/>
  <p:tag name="KSO_WM_UNIT_LINE_FORE_SCHEMECOLOR_INDEX" val="5"/>
  <p:tag name="KSO_WM_UNIT_TYPE" val="l_i"/>
</p:tagLst>
</file>

<file path=ppt/tags/tag219.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1"/>
  <p:tag name="KSO_WM_UNIT_INDEX" val="1_4_1"/>
  <p:tag name="KSO_WM_UNIT_LAYERLEVEL" val="1_1_1"/>
  <p:tag name="KSO_WM_UNIT_TYPE" val="l_h_i"/>
</p:tagLst>
</file>

<file path=ppt/tags/tag220.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2"/>
  <p:tag name="KSO_WM_UNIT_INDEX" val="1_4_2"/>
  <p:tag name="KSO_WM_UNIT_LAYERLEVEL" val="1_1_1"/>
  <p:tag name="KSO_WM_UNIT_LINE_FORE_SCHEMECOLOR_INDEX" val="5"/>
  <p:tag name="KSO_WM_UNIT_TYPE" val="l_h_i"/>
</p:tagLst>
</file>

<file path=ppt/tags/tag2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4_1"/>
  <p:tag name="KSO_WM_UNIT_INDEX" val="1_4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222.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3_1"/>
  <p:tag name="KSO_WM_UNIT_INDEX" val="1_3_1"/>
  <p:tag name="KSO_WM_UNIT_LAYERLEVEL" val="1_1_1"/>
  <p:tag name="KSO_WM_UNIT_TYPE" val="l_h_i"/>
</p:tagLst>
</file>

<file path=ppt/tags/tag223.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3_2"/>
  <p:tag name="KSO_WM_UNIT_INDEX" val="1_3_2"/>
  <p:tag name="KSO_WM_UNIT_LAYERLEVEL" val="1_1_1"/>
  <p:tag name="KSO_WM_UNIT_TYPE" val="l_h_i"/>
</p:tagLst>
</file>

<file path=ppt/tags/tag2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3_1"/>
  <p:tag name="KSO_WM_UNIT_INDEX" val="1_3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225.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1"/>
  <p:tag name="KSO_WM_UNIT_INDEX" val="1_2_1"/>
  <p:tag name="KSO_WM_UNIT_LAYERLEVEL" val="1_1_1"/>
  <p:tag name="KSO_WM_UNIT_TYPE" val="l_h_i"/>
</p:tagLst>
</file>

<file path=ppt/tags/tag226.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2"/>
  <p:tag name="KSO_WM_UNIT_INDEX" val="1_2_2"/>
  <p:tag name="KSO_WM_UNIT_LAYERLEVEL" val="1_1_1"/>
  <p:tag name="KSO_WM_UNIT_LINE_FORE_SCHEMECOLOR_INDEX" val="5"/>
  <p:tag name="KSO_WM_UNIT_TYPE" val="l_h_i"/>
</p:tagLst>
</file>

<file path=ppt/tags/tag2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2_1"/>
  <p:tag name="KSO_WM_UNIT_INDEX" val="1_2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228.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1_1"/>
  <p:tag name="KSO_WM_UNIT_INDEX" val="1_1_1"/>
  <p:tag name="KSO_WM_UNIT_LAYERLEVEL" val="1_1_1"/>
  <p:tag name="KSO_WM_UNIT_TYPE" val="l_h_i"/>
</p:tagLst>
</file>

<file path=ppt/tags/tag229.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1_2"/>
  <p:tag name="KSO_WM_UNIT_INDEX" val="1_1_2"/>
  <p:tag name="KSO_WM_UNIT_LAYERLEVEL" val="1_1_1"/>
  <p:tag name="KSO_WM_UNIT_TYPE" val="l_h_i"/>
</p:tagLst>
</file>

<file path=ppt/tags/tag2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1_1"/>
  <p:tag name="KSO_WM_UNIT_INDEX" val="1_1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23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23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23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3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23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2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3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23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2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4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241.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2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43.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1"/>
  <p:tag name="KSO_WM_UNIT_CONTENT_GROUP_TYPE" val="contentchip"/>
  <p:tag name="KSO_WM_UNIT_DIAGRAM_ISNUMVISUAL" val="0"/>
  <p:tag name="KSO_WM_UNIT_DIAGRAM_ISREFERUNIT" val="0"/>
  <p:tag name="KSO_WM_UNIT_HIGHLIGHT" val="0"/>
  <p:tag name="KSO_WM_UNIT_ID" val="custom20230914_7*e*1"/>
  <p:tag name="KSO_WM_UNIT_INDEX" val="1"/>
  <p:tag name="KSO_WM_UNIT_LAYERLEVEL" val="1"/>
  <p:tag name="KSO_WM_UNIT_NOCLEAR" val="0"/>
  <p:tag name="KSO_WM_UNIT_PRESET_TEXT" val="第 三 章"/>
  <p:tag name="KSO_WM_UNIT_TYPE" val="e"/>
  <p:tag name="KSO_WM_UNIT_VALUE" val="6"/>
</p:tagLst>
</file>

<file path=ppt/tags/tag244.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245.xml><?xml version="1.0" encoding="utf-8"?>
<p:tagLst xmlns:p="http://schemas.openxmlformats.org/presentationml/2006/main">
  <p:tag name="KSO_WM_BEAUTIFY_FLAG" val="#wm#"/>
  <p:tag name="KSO_WM_SLIDE_CONTENT_AREA" val="{&quot;left&quot;:&quot;168.45&quot;,&quot;top&quot;:&quot;91.9&quot;,&quot;width&quot;:&quot;660.35&quot;,&quot;height&quot;:&quot;315&quot;}"/>
  <p:tag name="KSO_WM_SLIDE_ID" val="custom202309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24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FILL_FORE_SCHEMECOLOR_INDEX" val="5"/>
  <p:tag name="KSO_WM_UNIT_HIGHLIGHT" val="0"/>
  <p:tag name="KSO_WM_UNIT_ID" val="diagram20231377_3*l_h_i*1_1_2"/>
  <p:tag name="KSO_WM_UNIT_INDEX" val="1_1_2"/>
  <p:tag name="KSO_WM_UNIT_LAYERLEVEL" val="1_1_1"/>
  <p:tag name="KSO_WM_UNIT_LINE_FORE_SCHEMECOLOR_INDEX" val="5"/>
  <p:tag name="KSO_WM_UNIT_TYPE" val="l_h_i"/>
</p:tagLst>
</file>

<file path=ppt/tags/tag24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1_3"/>
  <p:tag name="KSO_WM_UNIT_INDEX" val="1_1_3"/>
  <p:tag name="KSO_WM_UNIT_LAYERLEVEL" val="1_1_1"/>
  <p:tag name="KSO_WM_UNIT_LINE_FORE_SCHEMECOLOR_INDEX" val="5"/>
  <p:tag name="KSO_WM_UNIT_TYPE" val="l_h_i"/>
</p:tagLst>
</file>

<file path=ppt/tags/tag2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Lst>
</file>

<file path=ppt/tags/tag24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FILL_FORE_SCHEMECOLOR_INDEX" val="5"/>
  <p:tag name="KSO_WM_UNIT_HIGHLIGHT" val="0"/>
  <p:tag name="KSO_WM_UNIT_ID" val="diagram20231377_3*l_h_i*1_1_1"/>
  <p:tag name="KSO_WM_UNIT_INDEX" val="1_1_1"/>
  <p:tag name="KSO_WM_UNIT_LAYERLEVEL" val="1_1_1"/>
  <p:tag name="KSO_WM_UNIT_SUBTYPE" val="d"/>
  <p:tag name="KSO_WM_UNIT_TYPE" val="l_h_i"/>
</p:tagLst>
</file>

<file path=ppt/tags/tag250.xml><?xml version="1.0" encoding="utf-8"?>
<p:tagLst xmlns:p="http://schemas.openxmlformats.org/presentationml/2006/main">
  <p:tag name="KSO_WM_BEAUTIFY_FLAG" val="#wm#"/>
  <p:tag name="KSO_WM_DIAGRAM_COLOR_MATCH_VALUE" val="{&quot;shape&quot;:{&quot;fill&quot;:{&quot;solid&quot;:{&quot;brightness&quot;:0,&quot;colorType&quot;:2,&quot;rgb&quot;:&quot;#bfbfbf&quot;,&quot;transparency&quot;:0},&quot;type&quot;:1},&quot;glow&quot;:{&quot;colorType&quot;:0},&quot;line&quot;:{&quot;solidLine&quot;:{&quot;brightness&quot;:-0.25,&quot;colorType&quot;:1,&quot;foreColorIndex&quot;:14,&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2_2"/>
  <p:tag name="KSO_WM_UNIT_INDEX" val="1_2_2"/>
  <p:tag name="KSO_WM_UNIT_LAYERLEVEL" val="1_1_1"/>
  <p:tag name="KSO_WM_UNIT_TYPE" val="l_h_i"/>
</p:tagLst>
</file>

<file path=ppt/tags/tag25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2,&quot;rgb&quot;:&quot;#bfbfbf&quot;,&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2_3"/>
  <p:tag name="KSO_WM_UNIT_INDEX" val="1_2_3"/>
  <p:tag name="KSO_WM_UNIT_LAYERLEVEL" val="1_1_1"/>
  <p:tag name="KSO_WM_UNIT_TYPE" val="l_h_i"/>
</p:tagLst>
</file>

<file path=ppt/tags/tag252.xml><?xml version="1.0" encoding="utf-8"?>
<p:tagLst xmlns:p="http://schemas.openxmlformats.org/presentationml/2006/main">
  <p:tag name="KSO_WM_BEAUTIFY_FLAG" val="#wm#"/>
  <p:tag name="KSO_WM_DIAGRAM_COLOR_MATCH_VALUE" val="{&quot;shape&quot;:{&quot;fill&quot;:{&quot;solid&quot;:{&quot;brightness&quot;:0,&quot;colorType&quot;:2,&quot;rgb&quot;:&quot;#a6a6a6&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2_1"/>
  <p:tag name="KSO_WM_UNIT_INDEX" val="1_2_1"/>
  <p:tag name="KSO_WM_UNIT_LAYERLEVEL" val="1_1_1"/>
  <p:tag name="KSO_WM_UNIT_SUBTYPE" val="d"/>
  <p:tag name="KSO_WM_UNIT_TYPE" val="l_h_i"/>
</p:tagLst>
</file>

<file path=ppt/tags/tag2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Lst>
</file>

<file path=ppt/tags/tag25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FILL_FORE_SCHEMECOLOR_INDEX" val="5"/>
  <p:tag name="KSO_WM_UNIT_HIGHLIGHT" val="0"/>
  <p:tag name="KSO_WM_UNIT_ID" val="diagram20231377_3*l_h_i*1_3_2"/>
  <p:tag name="KSO_WM_UNIT_INDEX" val="1_3_2"/>
  <p:tag name="KSO_WM_UNIT_LAYERLEVEL" val="1_1_1"/>
  <p:tag name="KSO_WM_UNIT_LINE_FORE_SCHEMECOLOR_INDEX" val="5"/>
  <p:tag name="KSO_WM_UNIT_TYPE" val="l_h_i"/>
</p:tagLst>
</file>

<file path=ppt/tags/tag25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3_3"/>
  <p:tag name="KSO_WM_UNIT_INDEX" val="1_3_3"/>
  <p:tag name="KSO_WM_UNIT_LAYERLEVEL" val="1_1_1"/>
  <p:tag name="KSO_WM_UNIT_LINE_FORE_SCHEMECOLOR_INDEX" val="5"/>
  <p:tag name="KSO_WM_UNIT_TYPE" val="l_h_i"/>
</p:tagLst>
</file>

<file path=ppt/tags/tag2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Lst>
</file>

<file path=ppt/tags/tag25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FILL_FORE_SCHEMECOLOR_INDEX" val="5"/>
  <p:tag name="KSO_WM_UNIT_HIGHLIGHT" val="0"/>
  <p:tag name="KSO_WM_UNIT_ID" val="diagram20231377_3*l_h_i*1_3_1"/>
  <p:tag name="KSO_WM_UNIT_INDEX" val="1_3_1"/>
  <p:tag name="KSO_WM_UNIT_LAYERLEVEL" val="1_1_1"/>
  <p:tag name="KSO_WM_UNIT_SUBTYPE" val="d"/>
  <p:tag name="KSO_WM_UNIT_TYPE" val="l_h_i"/>
</p:tagLst>
</file>

<file path=ppt/tags/tag258.xml><?xml version="1.0" encoding="utf-8"?>
<p:tagLst xmlns:p="http://schemas.openxmlformats.org/presentationml/2006/main">
  <p:tag name="KSO_WM_BEAUTIFY_FLAG" val="#wm#"/>
  <p:tag name="KSO_WM_DIAGRAM_COLOR_MATCH_VALUE" val="{&quot;shape&quot;:{&quot;fill&quot;:{&quot;solid&quot;:{&quot;brightness&quot;:0,&quot;colorType&quot;:2,&quot;rgb&quot;:&quot;#bfbfbf&quot;,&quot;transparency&quot;:0},&quot;type&quot;:1},&quot;glow&quot;:{&quot;colorType&quot;:0},&quot;line&quot;:{&quot;solidLine&quot;:{&quot;brightness&quot;:-0.25,&quot;colorType&quot;:1,&quot;foreColorIndex&quot;:14,&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4_2"/>
  <p:tag name="KSO_WM_UNIT_INDEX" val="1_4_2"/>
  <p:tag name="KSO_WM_UNIT_LAYERLEVEL" val="1_1_1"/>
  <p:tag name="KSO_WM_UNIT_TYPE" val="l_h_i"/>
</p:tagLst>
</file>

<file path=ppt/tags/tag25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2,&quot;rgb&quot;:&quot;#bfbfbf&quot;,&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4_3"/>
  <p:tag name="KSO_WM_UNIT_INDEX" val="1_4_3"/>
  <p:tag name="KSO_WM_UNIT_LAYERLEVEL" val="1_1_1"/>
  <p:tag name="KSO_WM_UNIT_TYPE" val="l_h_i"/>
</p:tagLst>
</file>

<file path=ppt/tags/tag260.xml><?xml version="1.0" encoding="utf-8"?>
<p:tagLst xmlns:p="http://schemas.openxmlformats.org/presentationml/2006/main">
  <p:tag name="KSO_WM_BEAUTIFY_FLAG" val="#wm#"/>
  <p:tag name="KSO_WM_DIAGRAM_COLOR_MATCH_VALUE" val="{&quot;shape&quot;:{&quot;fill&quot;:{&quot;solid&quot;:{&quot;brightness&quot;:0,&quot;colorType&quot;:2,&quot;rgb&quot;:&quot;#a6a6a6&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4_1"/>
  <p:tag name="KSO_WM_UNIT_INDEX" val="1_4_1"/>
  <p:tag name="KSO_WM_UNIT_LAYERLEVEL" val="1_1_1"/>
  <p:tag name="KSO_WM_UNIT_SUBTYPE" val="d"/>
  <p:tag name="KSO_WM_UNIT_TYPE" val="l_h_i"/>
</p:tagLst>
</file>

<file path=ppt/tags/tag26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Lst>
</file>

<file path=ppt/tags/tag26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91">
      <a:dk1>
        <a:sysClr val="windowText" lastClr="000000"/>
      </a:dk1>
      <a:lt1>
        <a:sysClr val="window" lastClr="FFFFFF"/>
      </a:lt1>
      <a:dk2>
        <a:srgbClr val="571D11"/>
      </a:dk2>
      <a:lt2>
        <a:srgbClr val="FCF2F0"/>
      </a:lt2>
      <a:accent1>
        <a:srgbClr val="E8898D"/>
      </a:accent1>
      <a:accent2>
        <a:srgbClr val="96C9F4"/>
      </a:accent2>
      <a:accent3>
        <a:srgbClr val="C9DF81"/>
      </a:accent3>
      <a:accent4>
        <a:srgbClr val="F5B765"/>
      </a:accent4>
      <a:accent5>
        <a:srgbClr val="A095CF"/>
      </a:accent5>
      <a:accent6>
        <a:srgbClr val="CCAA72"/>
      </a:accent6>
      <a:hlink>
        <a:srgbClr val="48A1FA"/>
      </a:hlink>
      <a:folHlink>
        <a:srgbClr val="951C13"/>
      </a:folHlink>
    </a:clrScheme>
    <a:fontScheme name="自定义 9">
      <a:majorFont>
        <a:latin typeface="微软雅黑"/>
        <a:ea typeface="微软雅黑"/>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14</Slides>
  <Notes>2</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14</vt:i4>
      </vt:variant>
    </vt:vector>
  </HeadingPairs>
  <TitlesOfParts>
    <vt:vector baseType="lpstr" size="21">
      <vt:lpstr>Arial</vt:lpstr>
      <vt:lpstr>Calibri</vt:lpstr>
      <vt:lpstr>微软雅黑</vt:lpstr>
      <vt:lpstr>Wingdings</vt:lpstr>
      <vt:lpstr>Calibri Light</vt:lpstr>
      <vt:lpstr>+中文正文</vt:lpstr>
      <vt:lpstr>Office Theme</vt:lpstr>
      <vt:lpstr>妇科手术后如何进行恢复锻炼</vt:lpstr>
      <vt:lpstr>目录</vt:lpstr>
      <vt:lpstr>术后恢复锻炼的重要性</vt:lpstr>
      <vt:lpstr>促进血液循环</vt:lpstr>
      <vt:lpstr>预防术后粘连</vt:lpstr>
      <vt:lpstr>减轻术后疼痛</vt:lpstr>
      <vt:lpstr>恢复肌肉力量和关节活动度</vt:lpstr>
      <vt:lpstr>妇科手术后恢复锻炼的阶段</vt:lpstr>
      <vt:lpstr>早期阶段</vt:lpstr>
      <vt:lpstr>中期阶段</vt:lpstr>
      <vt:lpstr>晚期阶段</vt:lpstr>
      <vt:lpstr>妇科手术后恢复锻炼的方法</vt:lpstr>
      <vt:lpstr>呼吸锻炼</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2024-09-08T16:50:16.249</cp:lastPrinted>
  <dcterms:created xsi:type="dcterms:W3CDTF">2024-09-08T08:50:16Z</dcterms:created>
  <dcterms:modified xsi:type="dcterms:W3CDTF">2024-09-08T08:50:18Z</dcterms:modified>
</cp:coreProperties>
</file>