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A3BCF6-1975-4C15-8A9B-3ADD1962F7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8D2337-77AE-47FB-BB23-4C6F86F435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868107-9889-47CB-AE0C-7E54D90AAE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23893F9-3D7F-4217-B42D-9D8479E76C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917F73-FE87-417E-BA1F-87F0288B46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EEF413-3D8A-43AB-A915-BDD2C75159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ABB2E1-583C-408A-A723-C991D26713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693074-4A71-4CC7-813C-B0B0DD4F51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59E638-BDA8-4CE1-A89C-4576C83A09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2F91CA-1C68-4540-A00E-EA64DB00D8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1D8F91-C6FE-4DF0-BBB8-F04A4B4FF0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5141121303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临床医学专业认证自评报告中的学术期刊与科研成果发布</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学术期刊发表情况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科研成果发布情况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学术期刊与科研成果关系分析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存在问题及原因分析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改进措施与建议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引言</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通过学术期刊和科研成果的发布，展示临床医学专业的学术水平和研究能力，推动专业发展和提升。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提升临床医学专业水平和质量</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学术期刊和科研成果的发布有助于促进国内外同行之间的学术交流和合作，推动临床医学领域的进步和发展。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促进学术交流和合作</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高水平的学术期刊和科研成果发布可以提升学校和专业在国内外学术界的影响力和声誉。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提高学校和专业声誉</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学术期刊发表情况</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包括发表的论文数量、期刊的影响因子、被引频次等指标，以及论文的主题和研究领域等。</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科研成果发布情况</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包括获得的科研项目、科研奖励、专利申请和授权等情况，以及成果的创新性和应用价值等。</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学术交流和合作情况</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包括参加的国际国内学术会议、学术讲座、访问学者等情况，以及与国际国内同行之间的合作项目和成果等。</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对学校和专业发展的贡献</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包括学术期刊和科研成果对学校和专业排名、学科评估、教学质量等方面的提升和贡献。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学术期刊发表情况</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发表数量及趋势分析</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近五年来，我校临床医学专业教师在国内外知名学术期刊上发表论文共计500余篇，呈现出稳步增长的趋势。</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其中，高水平论文（影响因子大于5）占比逐年提高，表明我校临床医学专业的科研实力在不断提升。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我校临床医学专业教师发表的论文中，影响因子最高的达到30以上，被引频次最高的论文达到1000次以上。</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这些高影响因子和高引用频次的论文，不仅提升了我校在国际学术领域的影响力，也为我校临床医学专业的发展提供了有力支撑。</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影响因子与引用频次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我校临床医学专业教师发表的论文涵盖了综合性医学期刊、专科医学期刊以及基础医学期刊等多种类型。</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从学科领域分布来看，论文涉及临床医学的各个领域，如内科学、外科学、妇产科学、儿科学等，表明我校临床医学专业的研究方向具有多样性和广泛性。</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期刊类型与学科领域分布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科研成果发布情况</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科研项目数量及经费支持</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近五年来，本专业共承担国家级科研项目50余项，省部级科研项目100余项，累计获得科研经费超过5000万元。</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在研项目中，有20余项为国家自然科学基金面上项目，10余项为国家重点研发计划子课题，显示出较高的科研实力和水平。</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本专业在临床医学领域取得了一系列重要成果，包括高水平学术论文、专利、软件著作权等。其中，在国际知名学术期刊上发表论文100余篇，影响因子总和超过300。</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根据学术影响力评估，本专业有多篇论文入选ESI高被引论文，部分研究成果达到国际领先水平。</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科研成果类型与水平评估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本专业注重科研成果的转化和应用，积极与企业、医疗机构等合作，推动科研成果的产业化进程。</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近五年来，成功转化10余项科研成果，涉及新药研发、医疗器械创新等多个领域，为社会和经济发展做出了积极贡献。</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此外，本专业还通过学术研讨会、技术培训班等形式，将最新科研成果和技术推广应用到临床实践中，提高了医疗水平和服务质量。</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成果转化与应用推广情况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https://d.book118.com/095141121303011112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2024-09-19T07:36:35.317</cp:lastPrinted>
  <dcterms:created xsi:type="dcterms:W3CDTF">2024-09-18T23:36:35Z</dcterms:created>
  <dcterms:modified xsi:type="dcterms:W3CDTF">2024-09-18T23:36:37Z</dcterms:modified>
</cp:coreProperties>
</file>