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74712-BC2E-44F0-A256-BC300808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BB4AD-8703-4CC8-9886-A1E42B8E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AC6FF-718B-41EF-BBD2-DC9514BF4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7A54B-FA72-49DF-AC40-CCAF66E2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20C0B-35DD-4773-B7DC-73296EA6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6CF5B-9D8D-42BE-A14B-68A2AF5F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982CE-DD4C-451C-8904-464D4698A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6AEA8-9F4B-4D65-A11E-F70309D0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7D544-65A7-4626-B224-5020B1585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99C04-8589-48B1-B2AE-31025EB37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00FFF-9762-4DC2-B5FA-0AAB2023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420142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综合科年度工作计划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重点任务与举措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时间安排与进度计划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资源保障与配置方案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考核评价与持续改进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93" r="301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综合科职责概述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负责协调公司各部门之间的工作，确保各项任务顺利进行。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研究国家和地方政策，为公司决策提供政策支持和建议。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负责公司信息的收集、整理、分析和发布，为各部门提供及时、准确的信息支持。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协助公司各部门开展项目工作，提供项目管理和咨询服务。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综合协调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政策研究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成功协调了多个部门间的合作项目，提高了公司整体运营效率；为公司提供了多项政策分析和建议，帮助公司更好地应对政策变化。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信息收集和分析的准确性和时效性有待提高；项目管理流程需要进一步优化和完善。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上一年度工作回顾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45" r="237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建立完善的信息收集和分析机制，确保信息的准确性和时效性。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提高信息收集和分析的质量和效率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深入研究国家和地方政策，为公司提供更加精准的政策建议和咨询服务。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加强政策研究和咨询服务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完善项目管理流程，提高项目管理的效率和质量。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优化项目管理流程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提升团队成员的专业素养和综合能力，增强团队的凝聚力和战斗力。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重点任务与举措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组织定期的业务培训和学习活动，提高全体员工的业务水平和综合素质。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加强业务学习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对现有工作流程进行全面梳理和优化，提高工作效率和质量。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加强员工服务意识培养，提升客户满意度和忠诚度。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提升综合业务水平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建立健全内部管理制度，规范员工行为和工作流程。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完善管理制度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促进各部门之间的沟通与协作，形成工作合力。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建立科学的绩效考核机制，激励员工积极工作、创新进取。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推进绩效考核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加强内部管理与协调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积极寻求与行业内外的合作伙伴，共同推动业务发展。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寻求合作伙伴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参加行业内的交流活动，了解行业动态和趋势，提升行业影响力。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加强行业交流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积极开拓国际市场，提升品牌知名度和竞争力。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拓展外部合作与交流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2" r="7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推进信息化建设与应用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完善信息系统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对现有信息系统进行升级和完善，提高系统的稳定性和安全性。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推进数据分析应用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加强数据收集、整理和分析工作，为决策提供有力支持。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提升网络安全防护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加强网络安全管理，保障公司信息系统的安全稳定运行。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时间安排与进度计划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第一季度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第二季度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第三季度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第四季度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季度工作计划分解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完成前期准备工作，包括项目立项、团队组建、资源调配等。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开展项目实施工作，按照项目计划逐步推进各项任务。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进行项目中期评估，对已完成的工作进行总结和反思，调整后续工作计划。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完成项目收尾工作，包括成果汇总、验收准备等。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中期评估会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对项目进展情况进行全面评估，及时发现问题并调整后续工作计划。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项目启动会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明确项目目标、任务分工和时间安排，确保项目顺利启动。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项目验收会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对项目成果进行最终验收，确保项目按时完成并达到预期目标。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关键时间节点把控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https://d.book118.com/095142014224011043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2024-09-05T14:11:24.873</cp:lastPrinted>
  <dcterms:created xsi:type="dcterms:W3CDTF">2024-09-05T06:11:24Z</dcterms:created>
  <dcterms:modified xsi:type="dcterms:W3CDTF">2024-09-05T06:11:27Z</dcterms:modified>
</cp:coreProperties>
</file>