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3EEA44-3FFB-4F51-949C-005B29AB6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831C3E-5FE4-4B77-ABBB-29E0E1056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EEEB50-43D8-48F1-BEF3-10913BA08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EC72E7-B8D0-43BB-917E-515FCE378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BDB379-DDEE-4A72-9B01-937CC3E14B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627CF2-1734-4346-BE6F-FE8E542D56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FEC381-3FDC-4CFA-A53D-6A49F66D49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DDAEAD-5C6B-4E4D-A30E-CFA2F01520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F3760E-5DEB-4F49-BB40-A319E77679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F9D825-2143-4867-81B5-B7CE4EF45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0935CE-A897-49BA-B013-41BEDD9DF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440120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尘肺病护理查房人PPT课件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尘肺病概述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尘肺病护理的重要性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尘肺病护理的主要内容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尘肺病患者的日常护理建议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尘肺病护理的挑战与展望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尘肺病概述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77" r="314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尘肺病是由于长期吸入生产性粉尘引起的以肺组织纤维化为主的疾病。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根据吸入粉尘的种类，尘肺病可分为无机尘肺和有机尘肺两大类。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96" r="81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长期吸入生产性粉尘，如煤尘、石棉尘、水泥尘等。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粉尘在肺内潴留，刺激肺组织发生炎症反应，导致肺组织纤维化。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9180" b="9180"/>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咳嗽、咳痰、气短、呼吸困难等症状，严重者可出现呼吸衰竭。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根据患者职业史、临床表现和胸部X线或CT检查进行诊断。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尘肺病护理的重要性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通过护理，可以帮助患者保持良好的心理状态，增强战胜疾病的信心。</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正确的护理还可以帮助患者预防并发症，减少住院次数，降低医疗费用。</a:t>
            </a:r>
          </a:p>
        </p:txBody>
      </p:sp>
      <p:pic>
        <p:nvPicPr>
          <p:cNvPr id="7" name="Picture 7"/>
          <p:cNvPicPr>
            <a:picLocks noChangeAspect="1"/>
          </p:cNvPicPr>
          <p:nvPr/>
        </p:nvPicPr>
        <p:blipFill>
          <a:blip r:embed="rId2"/>
          <a:srcRect l="9626" r="962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504" r="750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尘肺病患者常常面临呼吸困难、咳嗽等症状，良好的护理可以减轻这些症状，提高生活质量。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3320" b="233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207" b="152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尘肺病患者容易发生肺部感染、气胸等并发症，有效的护理可以预防这些并发症的发生。</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通过定期的护理查房，可以及时发现并处理患者的病情变化，防止病情恶化。</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正确的护理还可以帮助患者建立良好的生活习惯，如戒烟、保持室内空气清新等，从而降低并发症的发生风险。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尘肺病患者的康复需要长时间的康复训练和生活指导，正确的护理可以帮助患者更好地完成康复训练。</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通过护理，可以帮助患者了解自己的病情，掌握正确的呼吸方法、锻炼方法等，促进康复。</a:t>
            </a:r>
          </a:p>
        </p:txBody>
      </p:sp>
      <p:pic>
        <p:nvPicPr>
          <p:cNvPr id="6" name="Picture 6"/>
          <p:cNvPicPr>
            <a:picLocks noChangeAspect="1"/>
          </p:cNvPicPr>
          <p:nvPr/>
        </p:nvPicPr>
        <p:blipFill>
          <a:blip r:embed="rId2"/>
          <a:srcRect t="7900" b="79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900" b="790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良好的护理还可以帮助患者建立积极的心态，更好地适应社会和生活，实现全面康复。</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促进康复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尘肺病护理的主要内容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心理护理的方法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与患者建立良好的沟通关系，倾听患者的心声，了解其需求和担忧，给予积极的回应和指导。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心理护理的注意事项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关注患者的个性特点和情绪变化，尊重患者的隐私和尊严，避免伤害其自尊心。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心理护理的意义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关注患者的心理状态，提供心理支持和疏导，帮助患者缓解焦虑、抑郁等情绪问题。</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https://d.book118.com/095144012032011040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2024-08-31T01:29:18.475</cp:lastPrinted>
  <dcterms:created xsi:type="dcterms:W3CDTF">2024-08-30T17:29:18Z</dcterms:created>
  <dcterms:modified xsi:type="dcterms:W3CDTF">2024-08-30T17:29:20Z</dcterms:modified>
</cp:coreProperties>
</file>