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D3A78-C015-4EE3-AA51-9B0ECCD02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0BD0C-D937-4D7F-9278-47EEBCF1A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9CA47-8EFB-46C7-B1A5-54DDD8C43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71170-554A-4413-93C2-523FE239C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439534-87BD-4C00-BB13-F621386A1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083E4-19F7-42EB-8544-DE1B3A8E9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990A7-3A22-4E5A-86AD-44C0292CD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ACBA7-FC67-48F7-B14B-D12A7404D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941AE-5641-4201-85E6-4BE27350C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2B2BD-56AE-4C1F-98C6-4068BB09A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82DCB-A89B-454F-B6C5-47800DD85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00231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垃圾分类系统的综合成本控制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垃圾分类系统成本构成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垃圾分类系统成本控制策略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垃圾分类系统成本控制实践案例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垃圾分类系统成本控制效果评估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垃圾分类系统成本控制面临的挑战与对策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垃圾分类系统是指通过一系列的管理措施和技术手段，将生活垃圾按照不同的成分、属性和处理方式进行分类、收集、运输和处理的综合体系。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随着城市化进程的加速和人口的不断增长，生活垃圾产生量不断增加，传统的垃圾处理方式已经无法满足环保和资源化利用的要求。因此，建立高效、可持续的垃圾分类系统成为当前城市管理的重要任务。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8" r="12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发达国家在垃圾分类方面起步较早，已经形成了较为完善的垃圾分类系统和法规体系。例如，日本、德国等国家通过源头分类、专业回收等方式，实现了垃圾减量化和资源化利用。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推进力度，出台了一系列政策法规和标准规范，推动垃圾分类工作在全国范围内展开。目前，一些大城市已经初步建立了垃圾分类系统，但整体而言仍存在许多问题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垃圾分类可以减少垃圾对环境的污染和破坏，保护生态环境。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通过分类回收和资源化利用，可以节约自然资源，促进可持续发展。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垃圾分类可以创造就业机会，促进经济发展和社会进步。同时，也可以提高城市居民的生活质量和幸福感。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社会经济效益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垃圾分类系统成本构成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包括分类投放设备、分类收集设备、分类运输设备等。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根据设备类型、规格、数量等因素计算得出的费用。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设备采购费用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包括设备运输、安装、调试等费用。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设备安装费用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设备投入成本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定期对设备进行维护、保养、更换易损件等所需的费用。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设备维护费用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包括垃圾分类系统日常运营所需的管理费用，如设备巡检、故障处理、数据管理等费用。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运营管理费用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将分类后的垃圾进行进一步处理所需的费用，如焚烧、填埋、回收等费用。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垃圾处理费用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运营维护成本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人员工资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垃圾分类系统所需的管理人员、操作人员等人员的工资费用。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由于人员流动而产生的招聘、离职等费用。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培训费用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对相关人员进行垃圾分类知识、操作技能等方面的培训所需的费用。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375" r="28375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为推广垃圾分类系统而产生的宣传、广告等费用。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遵守国家和地方政府相关法规和政策所产生的成本，如环保税、排污费等。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为改进和优化垃圾分类系统而进行的技术研发所产生的成本。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垃圾分类系统成本控制策略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设备采购成本控制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通过市场调研和竞争性谈判，选择性价比较高的设备供应商，降低采购成本。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设备选型优化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根据实际需求，选择适合的设备型号和规格，避免设备冗余和浪费。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设备租赁与购买决策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对于使用频率不高或成本较高的设备，可考虑采用租赁方式，以降低初期投资成本。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设备采购与选型优化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制定科学的预防性维护计划，减少设备故障和维修成本。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维修外包策略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对于专业性强、维修成本高的设备，可考虑采用维修外包方式，降低维修成本和风险。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运营数据分析与优化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通过对运营数据的收集和分析，发现成本控制的潜力和优化空间，持续改进运营效率。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运营维护管理提升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根据实际需求，合理设置岗位和配置人员，避免人力浪费。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岗位设置与人员配置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通过定期培训和技能提升，提高员工工作效率和综合素质，降低人力成本。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培训与技能提升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建立科学的绩效考核体系，采取合理的激励措施，激发员工工作积极性和创造力。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绩效考核与激励措施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300" b="73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人力资源合理配置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https://d.book118.com/095200231143011044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2024-09-06T22:03:13.701</cp:lastPrinted>
  <dcterms:created xsi:type="dcterms:W3CDTF">2024-09-06T14:03:13Z</dcterms:created>
  <dcterms:modified xsi:type="dcterms:W3CDTF">2024-09-06T14:03:15Z</dcterms:modified>
</cp:coreProperties>
</file>