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E481B-E155-4453-9E32-48964A10B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17C412-2DD1-4781-93DF-243F881E5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60C19E-8040-4B47-96AF-0E22691B3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9A51D5-1CA9-4156-A5E1-6AB8F8778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CFC7AC-0BE5-464E-9CB5-8A421A1584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4434AA-4057-4AF2-8944-893440CA6A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BC691F-EA46-4678-93CD-92E80B847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FBA929-3DCD-4D43-9AE5-30E1353DC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5A8116-B10A-4A0B-9011-4898A89B1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03F22-37DF-4BB8-9CB1-71C0AC145D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8172D-02F3-4EE9-BB4E-AA6EF3327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520101324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《光学应用》PPT课件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光学仪器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光学在生活中的应用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光学在科技领域的应用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光学发展前景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285" r="3128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95" r="3229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光在传播过程中展现出波动现象，如反射、折射、干涉和衍射等。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光的波动性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光由光子组成，具有能量和动量，能够与物质发生相互作用。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光的粒子性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光的本质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光在平滑界面上遵循反射定律，即入射角等于反射角。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反射定律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02" r="1450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当光从一种介质进入另一种介质时，会发生折射，遵循斯涅尔定律。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折射定律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光在传播过程中可能被物质吸收或散射，导致光的强度和方向发生变化。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光的吸收与散射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光的传播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24" r="125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干涉与衍射的应用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在光学仪器、通信和传感等领域，干涉和衍射技术被广泛应用。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光的干涉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当两束或多束相干光波相遇时，它们会相互叠加产生干涉现象。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光的衍射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光波在遇到障碍物或通过孔洞时，会绕过障碍物或穿过孔洞，产生衍射现象。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光的干涉与衍射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光学仪器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显微镜是一种光学仪器，能够将微小物体放大以便观察。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显微镜主要由目镜、物镜和载物台等部分组成，通过物镜将物体放大并成像在目镜上，从而让观察者能够看到放大的物体。显微镜广泛应用于生物学、医学、农业等领域，对于研究微观世界具有重要意义。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显微镜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1094" r="110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望远镜是一种光学仪器，能够观测远处的天体和物体。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望远镜主要由主镜和目镜组成，主镜用于收集光线并成像，目镜用于放大图像。望远镜的种类繁多，根据用途和结构可分为天文望远镜、军事望远镜、双筒望远镜等。望远镜在天文观测、地理勘测、远程通讯等领域具有广泛应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望远镜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照相机是一种记录影像的光学仪器。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照相机主要由镜头、快门、感光元件等部分组成，通过镜头将光线聚焦在感光元件上，快门控制曝光时间，从而记录下影像。照相机已成为现代生活中不可或缺的记录工具，广泛应用于摄影、摄像、新闻报道等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照相机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投影仪是一种将图像投影到屏幕上的光学仪器。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投影仪主要由光源、显示芯片、镜头等部分组成，通过光源照亮显示芯片上的图像，再通过镜头将图像投影到屏幕上。投影仪广泛应用于教育、商务、家庭等领域，是展示图像和视频的重要工具。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投影仪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https://d.book118.com/095201013243011040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2024-08-31T23:32:28.539</cp:lastPrinted>
  <dcterms:created xsi:type="dcterms:W3CDTF">2024-08-31T15:32:28Z</dcterms:created>
  <dcterms:modified xsi:type="dcterms:W3CDTF">2024-08-31T15:32:30Z</dcterms:modified>
</cp:coreProperties>
</file>