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D1ECA-9BC4-4B4A-8F9A-696C61AE8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D4640-698B-4F24-A897-773E55A2A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F9AD9-E90F-4967-82FE-4350D16A4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3252C-C2EC-4B9C-99FA-9783A244F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603D3-F64E-419B-A743-04E0D48C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81BDAA-EF46-4D31-B09D-B3F114ED2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1D2F83-1008-4959-A442-3B8EB359D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63565-97C8-4846-9402-C818C0991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E7A18-4C47-4852-BD8D-08585E5AC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EDAD2-1D46-4821-A06D-D1ED72D27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84509-00A1-4711-8289-B2ED45491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0210023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医院感染管理知识感控医师、护士专题培训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医院感染监测与报告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重点部门与关键环节医院感染控制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医务人员职业暴露与防护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患者安全目标与医院感染管理实践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指住院病人在医院内获得的感染，包括在住院期间发生的感染和在医院内获得出院后发生的感染；但不包括入院前已开始或入院时已处于潜伏期的感染。医院工作人员在医院内获得的感染也属医院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根据感染部位不同，可分为呼吸系统、手术部位、泌尿系统、血液系统、皮肤软组织等医院感染；根据病原体来源不同，可分为内源性和外源性医院感染。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医院感染管理重要性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通过有效的医院感染管理，可以降低患者在医院内获得感染的风险，保障患者的生命安全。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医院感染管理是医疗质量管理的重要组成部分，通过加强医院感染管理，可以提高医疗质量，减少医疗纠纷。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维护医护人员健康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医护人员是医院感染的高危人群，通过加强医院感染管理，可以保障医护人员的身体健康，提高工作效率。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国内外医院感染管理现状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国外医院感染管理起步较早，已经形成了较为完善的管理体系。例如，美国、欧洲等发达国家均建立了全国性的医院感染监控网络，制定了详细的医院感染控制指南和操作规范。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国外医院感染管理现状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院感染管理起步较晚，但近年来发展迅速。国家卫生行政部门相继出台了一系列医院感染管理的法规、标准和指南，各级医疗机构也逐步建立了医院感染管理机构和专业队伍，开展了大量的医院感染监测和控制工作。然而，我国医院感染管理仍存在一些问题，如管理体系不完善、专业人员缺乏、监测手段落后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国内医院感染管理现状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感染与传播途径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掌握微生物感染人体的途径，如呼吸道、消化道、皮肤黏膜等，以及其在人群中的传播方式。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免疫系统与防御机制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了解人体免疫系统的组成、功能及防御机制，包括非特异性免疫和特异性免疫。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微生物种类与特性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了解常见病原菌、条件致病菌、病毒、真菌等微生物的种类、形态、生长条件、致病性等特性。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微生物学与免疫学基础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明确消毒与灭菌的定义、区别及应用范围。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消毒与灭菌概念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物理消毒法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化学消毒法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掌握热力、紫外线、微波等物理消毒法的原理、应用及注意事项。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了解常用化学消毒剂的种类、浓度、作用时间及应用范围，注意消毒剂的选择与使用安全。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消毒与灭菌技术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强调手卫生在预防医院感染中的关键作用，提高医务人员手卫生意识。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了解手卫生设施的配置标准，如洗手池、干手设施等，以及常用手卫生用品如洗手液、手消毒剂等的使用方法和注意事项。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手卫生设施与用品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掌握个人防护用品的种类、选用原则及正确佩戴方法，如口罩、手套、隔离衣等，确保医务人员职业安全。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手卫生与个人防护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医院感染监测与报告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通过定期巡查病房、检查患者病历和微生物学报告等方式，主动发现医院感染病例。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依靠医护人员报告和患者投诉等途径，被动获取医院感染信息。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被动监测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针对高危人群、高发感染部位和重点科室等开展目标性监测，提高监测的针对性和有效性。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目标性监测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医院感染监测方法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包括患者基本信息、感染部位、病原菌种类、抗感染治疗情况等。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报告时限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医护人员发现医院感染病例后，应在规定时限内向医院感染管理部门报告。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建立医院感染病例的报告流程，确保信息及时、准确上报。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医院感染报告制度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收集医院感染监测和报告数据，建立数据库进行统一管理。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运用统计学方法对收集的数据进行分析，找出医院感染的危险因素、流行趋势和防控重点。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将分析结果及时反馈给临床医护人员和医院管理层，为制定防控措施和改进医疗质量提供依据。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数据分析与利用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重点部门与关键环节医院感染控制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https://d.book118.com/095202100230011122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2024-09-26T04:38:39.129</cp:lastPrinted>
  <dcterms:created xsi:type="dcterms:W3CDTF">2024-09-25T20:38:39Z</dcterms:created>
  <dcterms:modified xsi:type="dcterms:W3CDTF">2024-09-25T20:38:41Z</dcterms:modified>
</cp:coreProperties>
</file>