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A9A19-1D5C-4A61-866C-9AB4059BF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149C0-7F7D-4939-90BD-133A81E8C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A044E-3465-4209-90C0-CB8585C04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40AA2-145B-4AB7-A697-D10533A01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BBD8B6-60DE-4070-AA2B-B85EEB382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9F0899-05E8-4E4A-85FD-1DAB5C063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6BBEBB-C8E4-4F89-A778-ACBCD1989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108D4-8F8B-454F-9B14-F922FFA6F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08583-B2D1-40E8-8DD1-190E733EC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58268-D55B-4F52-9A96-DE18D48F2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0CB05-1B68-4383-BD0B-1E2C57330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2040411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项目质量管理报告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项目质量现状评估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项目过程质量控制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项目结果质量评价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项目质量持续改进计划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本报告旨在分析项目质量管理的现状，提出改进建议，以提高项目质量和客户满意度。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随着市场竞争的加剧和客户需求的多样化，项目质量管理已成为企业核心竞争力的重要组成部分。通过加强项目质量管理，可以降低项目风险，提高项目成功率，进而提升企业的市场地位和盈利能力。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分析项目质量管理的现状，包括质量计划、质量保证、质量控制和质量改进等方面。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简要介绍项目的背景、目标、范围、时间表和关键干系人等基本信息。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识别项目质量管理中存在的问题和挑战，如缺乏统一的质量标准、缺乏有效的质量保证措施、缺乏持续改进的文化等。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制定实施改进建议的详细计划，包括时间表、资源需求和预期成果等。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提出针对性的改进建议，如制定统一的质量标准、加强质量保证措施、推动持续改进的文化等。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项目质量现状评估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明确项目质量目标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在项目启动阶段，与项目干系人充分沟通，明确项目的质量目标和期望，确保所有成员对项目质量有共同的理解和追求。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制定质量计划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根据项目需求和目标，制定详细的质量管理计划，包括质量检查、测试、评审等环节，确保项目按质完成。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设定可衡量的质量标准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建立量化的质量标准，便于对项目质量进行客观评估，同时也为项目团队提供了明确的工作方向。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项目质量目标设定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产品质量指标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通过对产品功能、性能、可靠性等方面的指标进行分析，如故障率、响应时间、用户体验等，以评估产品的整体质量。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将项目质量指标与行业标准或历史数据进行对比分析，找出差距和不足，为后续改进提供参考。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过程质量指标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关注项目过程中的质量指标，如需求变更率、缺陷密度、测试覆盖率等，以评估项目过程的稳定性和可控性。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项目质量指标分析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评估风险影响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对识别出的风险进行评估，包括风险发生的概率和影响程度，以便优先处理高风险问题。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针对不同类型的风险，制定相应的应对策略和措施，如预防措施、应急计划等，以降低风险对项目质量的影响。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通过对项目过程中可能出现的问题进行梳理和分析，识别出潜在的质量风险。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项目质量风险评估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项目质量管理体系建设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质量方针与目标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明确项目的质量方针和具体目标，为质量管理体系提供方向。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组织结构与职责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设计质量管理组织结构，明确各部门和人员的职责与权限。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识别并管理项目过程中的关键质量活动，确保过程受控。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质量管理体系框架设计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制定项目质量管理制度，规范项目质量管理行为。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质量管理制度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设计质量控制流程，明确各环节的质量控制要求和标准。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建立质量改进机制，对项目中出现的问题进行持续改进。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质量改进机制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质量管理制度及流程制定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根据项目需求和人员能力，制定质量管理培训计划。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设计培训内容，包括质量管理理论、方法、工具等。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通过宣传和推广活动，提高项目成员对质量管理的认识和重视程度。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宣传与推广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质量管理培训与宣传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项目过程质量控制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确保项目需求明确、完整，并与干系人达成共识。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确保项目所需资源（人力、物力、财力等）准备充分。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设计评审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对设计方案进行评审，确保设计满足需求和标准。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过程输入控制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https://d.book118.com/095204041104011041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2024-09-01T19:33:43.127</cp:lastPrinted>
  <dcterms:created xsi:type="dcterms:W3CDTF">2024-09-01T11:33:43Z</dcterms:created>
  <dcterms:modified xsi:type="dcterms:W3CDTF">2024-09-01T11:33:45Z</dcterms:modified>
</cp:coreProperties>
</file>