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2A8256-B7D7-4C3E-A988-CBE554AF2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6DAF90-2D5B-490A-B0E0-B6C7E6476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7698DF-2089-4970-8242-43F082335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B969AA-125C-45FD-93D0-ADB04B55C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8194C8-6736-4B0F-B5F0-BC800B45A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71D44D-CE3D-4A97-8249-B388E4F8D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F79C75-F60C-4947-B3B2-614EEF5AB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FD92BF-3971-4DF3-8E01-C1E025C6B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867FB8-D8DA-4757-9C38-2ECBCAFAC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6F4FE0-9949-400C-A180-175E9A593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15E85B-225D-4C94-BBE5-66E2AB15C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0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20404122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大学工作总结及下学期工作计划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本学期工作总结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下学期工作计划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本学期工作亮点与不足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下学期工作面临的挑战与对策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团队协作与沟通机制优化建议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促进学校各部门之间的交流与合作，共同推动学校事业的发展。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回顾过去、展望未来，激励全体教职员工继续努力，为学校的发展贡献力量。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892" r="1589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总结本学期工作成果和经验教训，为下学期工作提供参考和改进方向。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学生学习、生活及课外活动开展情况。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学校重大活动、项目的实施情况。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本学期各部门工作完成情况。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教职员工队伍建设及培训情况。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下学期工作计划及重点任务安排。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汇报范围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本学期工作总结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完成了本学期教学任务，包括课程讲授、作业批改、考试组织等。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积极参与教学研讨会，与同事们分享教学经验和方法。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针对学生的不同需求，开展了个性化辅导和答疑。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教学工作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参与了多个科研项目的研究工作，并发表了多篇学术论文。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积极参加学术交流和会议，扩大了学术影响力。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加强了与企业和行业的合作，推动了科研成果的转化和应用。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科研工作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151" b="915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学生管理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认真负责地开展了学生日常管理工作，包括考勤、纪律、安全等方面。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加强了与学生的沟通和交流，及时了解学生的需求和问题。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积极组织学生参加各种实践活动和志愿服务，提高了学生的综合素质。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组织了多场丰富多彩的校园文化活动，如文艺演出、讲座、比赛等。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加强了校园文化的传承和创新，营造了浓厚的文化氛围。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促进了不同文化之间的交流和融合，增强了学生的文化自信。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校园文化活动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下学期工作计划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教学目标与任务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制定科学合理的教学计划，确保课程内容的系统性和连贯性。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针对不同专业、不同层次的学生，制定个性化的教学方案，提高教学效果。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加强实践教学环节，提高学生的实践能力和创新创业能力。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推进课程思政建设，将思想政治教育融入课堂教学全过程。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确定重点研究领域和方向，组织科研团队进行深入研究。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加强与国内外高校和科研机构的合作交流，提升科研水平和影响力。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鼓励教师积极申报各类科研项目和成果奖励，提高科研产出质量。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完善科研管理制度和激励机制，营造良好的科研氛围。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科研方向与重点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https://d.book118.com/095204041220011101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2024-09-10T02:46:44.720</cp:lastPrinted>
  <dcterms:created xsi:type="dcterms:W3CDTF">2024-09-09T18:46:44Z</dcterms:created>
  <dcterms:modified xsi:type="dcterms:W3CDTF">2024-09-09T18:46:46Z</dcterms:modified>
</cp:coreProperties>
</file>