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E9E81C-0288-4EF8-8217-85CA40964C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D4F562-C128-43FF-8A20-2583C18C5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7A343A-7C55-4CE8-A30A-DF441DCFFA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208A23-FD09-4133-9785-4EE70F003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E83E63-4EEB-4237-970D-8FE051E1EF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7411A5-DE8E-48D8-A680-3D53C7C988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81E6FC-FAAA-48CF-B46A-BB2EC5665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9F0B7D-0458-4095-9D8D-7964A1F689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C91651-5F72-4085-9D47-8BA87F8F71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C84A96-4411-4363-A568-3B39B4F49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7067BF-3E57-43AE-AFBB-B0EBE13939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5204244301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教育教学设施管理制度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教育教学设施管理制度概述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教育教学设施分类与维护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教育教学设施使用规定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教育教学设施维护与更新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教育教学设施管理制度实施与监督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4375" b="43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促进教育教学设施的可持续发展，为学校的发展提供有力支持。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确保教育教学设施的合理使用和维护，提高设施的使用效率。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规范教育教学设施的管理，保障教育教学活动的正常进行。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125" r="191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教育教学设施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指学校用于开展教育教学活动的各种设施，包括教室、实验室、图书馆、体育场馆等。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管理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指对教育教学设施的规划、建设、使用、维护和更新等全过程的管理。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制度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指制定和实施的一系列规定和准则，用于规范教育教学设施的管理行为。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教育教学设施管理制度概述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安全性原则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确保教育教学设施的安全性，预防事故发生，保障师生的人身安全。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规范性原则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制定和执行设施管理规定，规范设施使用和维护，确保设施的正常运行。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效率性原则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优化设施管理流程，提高管理效率，为教育教学提供更好的服务。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可持续性原则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注重设施的环保和节能，合理利用资源，推动设施的可持续发展。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设施管理原则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6298" r="2629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提供完善的设施保障，确保教育教学活动的顺利进行。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保障教育教学活动的正常进行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合理配置和利用设施资源，提高设施的使用效益和管理效率。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提高设施使用效益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定期检查、维修和更新设施，确保设施的完好和持久使用。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维护设施完好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通过优化设施管理，为师生提供更好的教学和学习环境，提升教育教学质量。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提升教育教学质量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设施管理目标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https://d.book118.com/095204244301011123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2024-09-27T17:53:39.091</cp:lastPrinted>
  <dcterms:created xsi:type="dcterms:W3CDTF">2024-09-27T09:53:39Z</dcterms:created>
  <dcterms:modified xsi:type="dcterms:W3CDTF">2024-09-27T09:53:40Z</dcterms:modified>
</cp:coreProperties>
</file>