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ABE44-C650-4A25-B9A4-50253C555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A0E71-099B-4C62-A356-F2C23CBB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2BAA9-4EF2-4226-A0AB-4EAF31EE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0576F-B29E-4463-9C17-59B03655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16F4E-FD1A-4EF6-8E7F-3AE5E692C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DB187-C770-48C6-8332-3DEEF13D9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51C82-81C4-443B-BDAC-C726E778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5EC2D-728A-448D-92B6-E5C5E00E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BE845-3351-4E3A-AE29-6042FD08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84F89-18A8-4EFE-A90A-45213E726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C991D-34CC-4466-B6A1-A54D0D371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04310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《IE与运筹学x》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IE与运筹学的关系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课程名称：《IE与运筹学x》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课程性质：专业必修课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学分：4学分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授课教师：具有丰富教学和实践经验的教授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掌握工业工程和运筹学的基本理论和方法，培养解决实际问题的能力。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培养创新思维和团队协作精神，提高综合素质。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了解国内外工业工程和运筹学的最新发展动态，为进一步深造打下基础。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工业工程是一门应用性学科，旨在提高生产效率和降低生产成本。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通过研究生产制造过程中人、设备、材料、信息等要素的优化配置，实现高效、低耗、灵活、准时地生产合格产品和提供满意服务。它以提高企业或系统的效率和效益为目标，涉及生产制造的全过程和全要素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工业工程的应用领域广泛，包括制造业、物流、服务等行业。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造业中，工业工程通过优化生产线设计、改善生产流程、提高设备利用率等手段提高生产效率。在物流领域，工业工程用于优化运输路线、提高仓储管理效率、降低物流成本等。在服务业，工业工程的应用包括业务流程优化、服务质量提升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工业工程的基本原则包括系统优化、追求卓越、以人为本和持续改进。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化原则要求将整个生产系统视为一个整体，寻求各要素之间的最佳配合和协同效应。追求卓越原则强调不断改进和优化生产系统，以实现更高的效率和效益。以人为本原则强调人在生产系统中的核心地位，通过提高员工的技能和工作积极性来提升系统效率。持续改进原则要求不断监测和改进生产系统，以适应不断变化的市场需求和技术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运筹学是一门应用数学和计算机科学的方法和工具，研究各种优化问题的学科。它主要关注在给定资源、目标和约束条件下，如何进行最优决策，以实现最佳效果。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运筹学广泛应用于各个领域，如生产、物流、金融、医疗、军事等，为实际问题的解决提供理论支持和实践指导。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运筹学的起源可以追溯到古代，当时人们就开始运用数学和逻辑方法进行最优决策。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20世纪初，运筹学开始作为一个独立的学科出现，并逐渐发展成为一个庞大的学科体系。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随着计算机科学的发展，运筹学的方法和工具得到了更广泛的应用，运筹学的研究领域也不断拓展和深化。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运筹学的发展历程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优化问题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决策问题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调度问题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组合优化问题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运筹学的基本问题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在有限的时间和资源条件下，合理安排各项任务或活动的顺序和时间，以实现最优的效果。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在不确定的环境下，根据不同的风险偏好和决策准则，制定最优的决策方案。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在满足一定条件下，寻找最优解，使得某个或多个目标函数达到最优值。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在给定一组资源、目标和约束条件下，寻找最优的资源组合方式，以实现最佳效果。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https://d.book118.com/095204310122011110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2024-09-15T14:06:50.619</cp:lastPrinted>
  <dcterms:created xsi:type="dcterms:W3CDTF">2024-09-15T06:06:50Z</dcterms:created>
  <dcterms:modified xsi:type="dcterms:W3CDTF">2024-09-15T06:06:52Z</dcterms:modified>
</cp:coreProperties>
</file>