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593A0F-346E-4452-A27F-2A9C41893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38621-E0A1-43C4-A4D6-E0A56034F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274316-8077-484C-AF7C-E4DAE0D1E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7B3F76-67ED-4899-902A-228FBC450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92566C-D252-4DC0-9F1B-B8A531CC8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3699DB-22F0-4DBE-840C-BA4767D7E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9D8F02-C917-40C0-BEF4-F9CDD7CA7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8E0C9-311E-4075-9F38-A9FE85DBF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93DA2C-B2CF-4416-9161-5BFFF5DB7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E575B3-982D-438A-9EF8-1CA1D292F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80ADF-8FAB-4FCB-9340-53A677867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210020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探索半导体行业的新商业模式与运营方式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新商业模式探讨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运营方式创新实践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成功案例分享及启示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888" r="3688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半导体行业概述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随着5G、物联网、人工智能等技术的快速发展，半导体行业正迎来新的发展机遇。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半导体行业是电子信息技术的基础产业，涉及芯片设计、制造、封装测试等环节，广泛应用于计算机、通信、消费电子等领域。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半导体市场规模不断扩大，预计未来几年将保持稳定增长。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随着全球电子产业的快速发展，半导体市场需求将持续增加。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技术创新及驱动力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技术创新是半导体行业发展的重要驱动力，包括芯片设计、制造工艺、封装技术等方面的创新。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随着摩尔定律的逐渐失效，行业正在探索新的技术路线，如生物芯片、光芯片等。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半导体行业竞争激烈，市场集中度逐渐提高，主要参与者包括英特尔、高通、AMD、台积电等。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中国半导体行业近年来发展迅速，涌现出一批优秀企业，如华为海思、紫光展锐等。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新商业模式探讨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根据客户需求，提供定制化的半导体产品设计和生产服务，包括芯片定制、封装设计等。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个性化需求满足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建立高效、灵活的生产线，能够快速响应客户的定制化需求，缩短产品上市周期。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灵活性与快速响应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在定制化服务基础上，提供相关的技术支持、售后服务等增值服务，提升客户满意度。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增值服务提供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定制化服务模式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上下游合作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与原材料供应商、设备制造商、封装测试厂商等建立紧密的合作关系，实现产业链上下游的协同发展和资源整合。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垂直整合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通过并购、投资等方式，整合半导体产业链上的关键环节，形成从设计、制造到封装测试的完整产业链。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横向拓展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在半导体领域外，积极寻求与其他相关产业的合作机会，拓展业务领域，形成多元化的产业布局。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产业链整合模式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产学研合作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与高校、科研机构等建立产学研合作平台，共同开展半导体技术研发和人才培养，促进技术成果的转化和应用。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国际合作与交流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积极参与国际半导体行业的合作与交流，引进先进技术和管理经验，提升我国半导体产业的国际竞争力。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行业间合作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与其他行业的企业建立合作关系，共同研发适用于不同领域的半导体产品，推动半导体技术的跨界应用。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138" r="1613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打造专业化的半导体产业服务平台，为产业链上下游企业提供设计、制造、封装测试等一站式服务。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专业化平台搭建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利用大数据、人工智能等技术手段，对半导体产业数据进行深度挖掘和分析，为企业提供精准的市场预测和决策支持。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数据驱动运营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通过平台化运营，吸引更多的半导体企业和相关机构加入，共同构建良好的产业生态体系，推动半导体产业的可持续发展。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生态体系建设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平台化运营模式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运营方式创新实践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采用先进的机器人技术和自动化设备，实现生产线的全面自动化，提高生产效率和产品质量。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高度自动化生产线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构建数字化工厂，实现生产过程的可视化、可控制和可优化，提升生产管理的精细化和智能化水平。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数字化工厂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整合制造执行系统（MES）、企业资源计划（ERP）等信息系统，构建智能制造系统，实现生产、销售、采购等环节的协同和优化。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智能制造系统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8333" r="2833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智能制造与自动化生产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https://d.book118.com/095210020012011110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2024-09-15T03:54:27.738</cp:lastPrinted>
  <dcterms:created xsi:type="dcterms:W3CDTF">2024-09-14T19:54:27Z</dcterms:created>
  <dcterms:modified xsi:type="dcterms:W3CDTF">2024-09-14T19:54:29Z</dcterms:modified>
</cp:coreProperties>
</file>