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6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8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D699B-335F-41CA-8B2C-BBB66F0B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FC06F-51EC-4D3E-943A-FF94A1190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151A4-695A-4310-999A-8BB3ABCF7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647DC-3BA5-4D9C-989F-4F5C3B3AE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C2A93E-DDD6-4FFC-8C7B-CC97915D3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0180C3-5361-45F4-9348-D75F951AB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B4359B-80F6-42FB-B65C-8D39743F7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4992E-D40D-4BB6-AA37-DF9E70C9A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112AA-D13C-4CBE-AC19-061B54EA9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D1DA0-72F5-43B2-B83E-DFBEAD91A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E6B94-1CC1-4FD7-A22D-3424CC420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559" r:id="rId2"/>
    <p:sldLayoutId id="2147484560" r:id="rId3"/>
    <p:sldLayoutId id="2147484561" r:id="rId4"/>
    <p:sldLayoutId id="2147484562" r:id="rId5"/>
    <p:sldLayoutId id="2147484563" r:id="rId6"/>
    <p:sldLayoutId id="2147484564" r:id="rId7"/>
    <p:sldLayoutId id="2147484565" r:id="rId8"/>
    <p:sldLayoutId id="2147484566" r:id="rId9"/>
    <p:sldLayoutId id="2147484567" r:id="rId10"/>
    <p:sldLayoutId id="214748456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10041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知识管理平台建设研讨会PPT大纲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知识管理平台建设背景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知识管理平台建设方案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知识管理平台应用案例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知识管理平台建设经验分享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知识管理平台未来发展趋势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知识管理平台建设背景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知识管理的重要性</a:t>
            </a:r>
            <a:endParaRPr lang="zh-CN" altLang="en-US"/>
          </a:p>
        </p:txBody>
      </p:sp>
      <p:sp>
        <p:nvSpPr>
          <p:cNvPr id="104895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知识管理能够提高企业的核心竞争力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5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知识管理有助于企业创新和持续发展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知识管理能够降低企业风险和减少重复劳动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知识管理有助于提高员工的工作效率和知识水平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知识管理平台的定义和功能</a:t>
            </a:r>
            <a:endParaRPr lang="zh-CN" altLang="en-US"/>
          </a:p>
        </p:txBody>
      </p:sp>
      <p:sp>
        <p:nvSpPr>
          <p:cNvPr id="1049008" name="矩形 31"/>
          <p:cNvSpPr/>
          <p:nvPr>
            <p:custDataLst>
              <p:tags r:id="rId2"/>
            </p:custDataLst>
          </p:nvPr>
        </p:nvSpPr>
        <p:spPr>
          <a:xfrm>
            <a:off x="838200" y="2009390"/>
            <a:ext cx="10517145" cy="16218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知识管理平台的定义：一个用于存储、共享、利用和创新知识的系统，支持组织内部的知识交流和知识创造。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"/>
          <p:cNvSpPr/>
          <p:nvPr>
            <p:custDataLst>
              <p:tags r:id="rId3"/>
            </p:custDataLst>
          </p:nvPr>
        </p:nvSpPr>
        <p:spPr>
          <a:xfrm>
            <a:off x="838200" y="3910786"/>
            <a:ext cx="10517145" cy="16218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功能：提供知识库管理、知识检索、知识推送、知识评估等功能，帮助组织提高知识利用效率和创新能力。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知识管理平台的应用场景</a:t>
            </a:r>
            <a:endParaRPr lang="zh-CN" altLang="en-US"/>
          </a:p>
        </p:txBody>
      </p:sp>
      <p:sp>
        <p:nvSpPr>
          <p:cNvPr id="104904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企业内部知识共享与传承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跨部门协作与沟通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项目管理中的文档与经验管理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客户支持与案例库建设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知识管理平台建设方案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平台架构设计</a:t>
            </a:r>
            <a:endParaRPr lang="zh-CN" altLang="en-US"/>
          </a:p>
        </p:txBody>
      </p:sp>
      <p:sp>
        <p:nvSpPr>
          <p:cNvPr id="10491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平台架构概述：对平台整体架构的简要介绍。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架构设计原则：说明在架构设计中遵循的原则和考虑的因素。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架构优势：阐述平台架构的优势和特点，以及如何满足业务需求。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架构组件：详细介绍平台的主要组件及其功能。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平台技术实现</a:t>
            </a:r>
            <a:endParaRPr lang="zh-CN" altLang="en-US"/>
          </a:p>
        </p:txBody>
      </p:sp>
      <p:sp>
        <p:nvSpPr>
          <p:cNvPr id="10492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平台架构：采用微服务架构，实现高可用、可扩展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接口设计：提供RESTful API接口，方便与其他系统集成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安全保障：采用多层次的安全防护措施，确保平台安全稳定运行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数据库设计：使用关系型数据库和非关系型数据库，确保数据存储和查询效率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平台安全保障</a:t>
            </a:r>
            <a:endParaRPr lang="zh-CN" altLang="en-US"/>
          </a:p>
        </p:txBody>
      </p:sp>
      <p:sp>
        <p:nvSpPr>
          <p:cNvPr id="104928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数据加密：采用先进的加密技术，确保数据传输和存储的安全性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访问控制：设置严格的访问权限，防止未经授权的访问和数据泄露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备份与恢复：定期备份数据，确保数据安全可靠，可在意外情况下快速恢复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安全审计：对平台进行定期安全审计，及时发现和修复潜在的安全隐患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平台运营维护</a:t>
            </a:r>
            <a:endParaRPr lang="zh-CN" altLang="en-US"/>
          </a:p>
        </p:txBody>
      </p:sp>
      <p:sp>
        <p:nvSpPr>
          <p:cNvPr id="104933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平台数据备份与恢复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平台安全保障措施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平台日常维护与更新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平台用户支持与服务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知识管理平台应用案例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https://d.book118.com/095210041022011034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宋体</vt:lpstr>
      <vt:lpstr>Office Theme</vt:lpstr>
      <vt:lpstr>知识管理平台建设研讨会PPT大纲</vt:lpstr>
      <vt:lpstr>目录</vt:lpstr>
      <vt:lpstr>单击添加章节标题</vt:lpstr>
      <vt:lpstr>知识管理平台建设背景</vt:lpstr>
      <vt:lpstr>知识管理的重要性</vt:lpstr>
      <vt:lpstr>知识管理平台的定义和功能</vt:lpstr>
      <vt:lpstr>知识管理平台的应用场景</vt:lpstr>
      <vt:lpstr>知识管理平台建设方案</vt:lpstr>
      <vt:lpstr>平台架构设计</vt:lpstr>
      <vt:lpstr>平台技术实现</vt:lpstr>
      <vt:lpstr>平台安全保障</vt:lpstr>
      <vt:lpstr>平台运营维护</vt:lpstr>
      <vt:lpstr>知识管理平台应用案例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2024-08-29T11:44:04.013</cp:lastPrinted>
  <dcterms:created xsi:type="dcterms:W3CDTF">2024-08-29T03:44:04Z</dcterms:created>
  <dcterms:modified xsi:type="dcterms:W3CDTF">2024-08-29T03:44:06Z</dcterms:modified>
</cp:coreProperties>
</file>