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042CAC-0D9F-4C84-8996-C3FA0E2F02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1E6E25-DFCE-4919-B930-77FC4CF967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4066D1-01C1-4061-A248-4A6D761EC1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71BA65-750E-415F-B6F5-ADD7DDFE97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2BDBC5B-45C2-4321-9035-DE3FF99C70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2A9DAB1-3A8C-444A-A69C-4A9ACDD579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D451FE4-A489-44FD-9354-A7D9BF6450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0FA8F6-F423-4144-8029-D086EADFD7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7845CB-4B50-4D18-B8A3-5F4F881F68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702EF4-F149-4505-94A1-4E96A11A76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9DDC25-1D6C-46A8-A5BF-5E6D3C3B14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5210110114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《复变函数论》ppt课件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复数与复变函数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复变函数的极限与连续性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复变函数的积分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解析函数与全纯函数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复变函数的级数展开与幂级数展开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留数定理与辐角原理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课程目标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使学生掌握复变函数的基本概念、性质和应用，培养分析和解决问题的能力。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课程内容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包括复数、复变函数、级数、积分、微分、全纯函数、留数等。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教学方法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采用讲解、案例分析、课堂讨论等多种方式，注重启发学生思维，培养实际操作能力。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课程简介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由实部和虚部组成的数，表示为 a+bi，其中 a 和 b 是实数，i 是虚数单位，满足 i^2=-1。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复数的定义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复平面上的点表示复数，实轴表示实数，虚轴表示虚数。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复数的几何意义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加法、减法、乘法、除法等。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复数的运算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复数简介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541" r="4541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16世纪，数学家开始研究复数及其性质。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早期探索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18世纪，欧拉等数学家开始研究复变函数的积分和微分。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奠基之作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19世纪，柯西等数学家对复变函数进行了系统研究，奠定了其理论基础。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发展壮大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在物理、工程、信号处理等领域有广泛应用。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现代应用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复变函数论的发展历程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复数与复变函数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复数的定义与性质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复数是一种具有实部和虚部的数，具有多种性质和运算规则。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复数由实部和虚部组成，表示为a+bi，其中a和b分别为实部和虚部，i为虚数单位。复数具有加法、减法、乘法和除法等运算规则，满足交换律、结合律和分配律等基本性质。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复数可以用几何图形表示，其实部和虚部可以分别表示为直角坐标系中的x轴和y轴。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复数平面上，每一个复数z=a+bi可以对应到一个点(a,b)，实部a对应x轴上的坐标，虚部b对应y轴上的坐标。这种表示方法称为复平面或直角坐标系。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复数的几何意义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复变函数是定义在复数域上的函数，具有连续性、可微性、可积性等性质。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变函数是定义在复数域上的函数，其值可以是复数。复变函数具有连续性、可微性和可积性等基本性质。连续性是指函数在定义域内的每一点上都有定义，且其值可以连续变化；可微性是指函数在定义域内的每一点上都可求导数；可积性是指函数在定义域内可以积分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复变函数的定义与性质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复变函数的极限与连续性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417" r="1241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无穷小与无穷大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在复变函数中，无穷小表现为函数值趋于0，而无穷大则表现为函数值趋于无穷。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极限的定义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复变函数的极限是实数极限概念的推广，表示当自变量趋于某一点时，函数值的趋近方式。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极限的性质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复变函数的极限具有与实数极限相似的性质，如唯一性、局部有界性、局部保序性等。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复变函数的极限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连续性的定义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如果复变函数在某一点的极限值等于该点的函数值，则称该函数在该点连续。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连续与可微的关系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连续不一定可微，但可微一定连续。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连续性的性质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连续性具有传递性、局部性、可加性等性质。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复变函数的连续性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如果复变函数在某一点的导数存在，则称该函数在该点可微。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可微性的定义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导数是函数值随自变量变化的速率，表示为函数值的增量与自变量增量的比值。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导数的定义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可微的函数具有局部保号性、局部有界性、局部保序性等性质。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可微性的性质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复变函数的可微性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复变函数的积分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https://d.book118.com/095210110114011103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2024-09-12T15:41:20.156</cp:lastPrinted>
  <dcterms:created xsi:type="dcterms:W3CDTF">2024-09-12T07:41:20Z</dcterms:created>
  <dcterms:modified xsi:type="dcterms:W3CDTF">2024-09-12T07:41:22Z</dcterms:modified>
</cp:coreProperties>
</file>