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274EEC-BEB0-42F0-B8A1-066DD7449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D5FBAB-8479-4328-B0F9-0558FFF43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55FF3F-C255-4D56-97D8-388C04C21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E97D90-F398-4B66-8F63-2039D97FD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B617CA-9BE4-4755-8780-B756E7132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76DC60-127B-42E7-AAEE-0865B44AA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F13D10-C302-4431-8948-E99F31EC0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03551B-C0AE-4C20-9F7A-7AE2AC83E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C765A8-281A-45F5-B02F-CDE920CBF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03D557-49AE-4230-9ED1-463A19B73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73ADFB-1C8D-427A-BE73-803AA0532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21214232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幼儿园教师艺术素养数据分析报告</a:t>
            </a:r>
            <a:endParaRPr lang="en-US" sz="57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5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5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2725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4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27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幼儿园教师艺术素养现状分析</a:t>
            </a:r>
            <a:endParaRPr lang="en-US" sz="27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幼儿园教师艺术素养数据收集与处理</a:t>
            </a:r>
            <a:endParaRPr lang="en-US" sz="27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幼儿园教师艺术素养数据分析结果</a:t>
            </a:r>
            <a:endParaRPr lang="en-US" sz="27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5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5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2725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4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提升幼儿园教师艺术素养的建议与对策</a:t>
            </a:r>
            <a:endParaRPr lang="en-US" sz="27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总结与展望</a:t>
            </a:r>
            <a:endParaRPr lang="en-US" sz="27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5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01</a:t>
              </a:r>
              <a:endParaRPr lang="en-US" sz="3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36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805" r="3180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15" r="3241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研究背景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目前，幼儿园教师艺术素养的实际情况如何，以及如何提升教师的艺术素养，是教育领域关注的热点问题。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随着教育改革的深入，艺术教育在幼儿园教育中的地位逐渐提升，对幼儿园教师的艺术素养提出了更高的要求。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研究目的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通过对幼儿园教师艺术素养的数据进行分析，了解幼儿园教师艺术素养的实际情况。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探讨提升幼儿园教师艺术素养的有效途径和方法，为教育行政部门和幼儿园提供参考。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有助于提高幼儿园教师的专业素养，促进教师的专业发展。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有利于提高幼儿园教育质量，促进幼儿的全面发展。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对于推动幼儿园教育改革，完善幼儿园教师培养体系具有重要的理论和实践意义。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研究意义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5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02</a:t>
              </a:r>
              <a:endParaRPr lang="en-US" sz="3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幼儿园教师艺术素养现状分析</a:t>
            </a:r>
            <a:endParaRPr lang="en-US" sz="36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幼儿园教师对艺术教育的重视程度和认识水平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总结词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幼儿园教师普遍认为艺术教育对幼儿的发展具有重要意义，能够培养幼儿的创造力、审美能力和情感表达。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详细描述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幼儿园教师对艺术教育目标的理解和定位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总结词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大部分教师能够明确艺术教育的目标，即培养幼儿的审美情趣和创造力，但在具体实施过程中仍需加强目标导向。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详细描述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艺术教育理念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总结词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幼儿园教师在艺术教育方面的专业知识和技能水平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总结词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幼儿园教师对多元化教学方法的掌握和应用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详细描述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大部分幼儿园教师具备一定的艺术教育专业知识和技能，但仍有提升空间，特别是在音乐、绘画等领域。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详细描述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教师们能够运用多种教学方法进行艺术教育，如主题教学、游戏化教学等，但在实际操作中需进一步优化和改进。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艺术教育能力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A</a:t>
            </a:r>
            <a:endParaRPr lang="en-US" sz="6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B</a:t>
            </a:r>
            <a:endParaRPr lang="en-US" sz="6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</a:t>
            </a:r>
            <a:endParaRPr lang="en-US" sz="6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D</a:t>
            </a:r>
            <a:endParaRPr lang="en-US" sz="6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总结词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幼儿园教师在日常教学中实施艺术教育的具体情况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总结词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幼儿园教师对幼儿艺术作品的评价和反馈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详细描述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教师对幼儿的艺术作品评价较为客观，能够发现幼儿的创造力和独特之处，但在评价标准上仍需统一和完善。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详细描述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教师在日常教学中能够积极开展艺术教育活动，如绘画、音乐、舞蹈等，但活动形式和内容仍需丰富和创新。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艺术教育实践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5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03</a:t>
              </a:r>
              <a:endParaRPr lang="en-US" sz="3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幼儿园教师艺术素养数据收集与处理</a:t>
            </a:r>
            <a:endParaRPr lang="en-US" sz="36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通过设计针对幼儿园教师的艺术素养问卷，收集教师们在艺术教育方面的态度、经验和技能等信息。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问卷调查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对幼儿园教师的课堂教学进行观察，记录教师在艺术教育中的教学方法、课堂氛围和学生的参与度等。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课堂观察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收集教师的学历背景、培训经历和工作表现等方面的信息，以全面了解教师的艺术素养状况。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教师档案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数据来源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https://d.book118.com/095212142323011043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2024-09-05T21:12:59.124</cp:lastPrinted>
  <dcterms:created xsi:type="dcterms:W3CDTF">2024-09-05T13:12:59Z</dcterms:created>
  <dcterms:modified xsi:type="dcterms:W3CDTF">2024-09-05T13:13:00Z</dcterms:modified>
</cp:coreProperties>
</file>