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6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8784DA6-36AA-40DB-90C9-5FECCA56466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9AF489-D8CD-49A0-9E6B-FC82762FC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A30A9-D1B5-4E7C-97BF-42E0D8726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B5DC2-20CA-42E3-B110-E89454C1D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97A0E6-9E9F-462E-B3F7-DF5EA0BF7C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BC4DCF-0177-418A-B5CF-43C82A1B6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F8DB67-BCD7-4481-BD0E-4BBD54B3A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A9975B-7517-4180-B9D0-9954BD316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427281-EFE9-4FEF-8980-F78B293FC5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770475-6AE7-427E-B4BE-22C1D8C11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A2B328-8489-4840-941A-0D7BC2E4C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64D252-BCBD-4D47-99FB-232CAD92F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F52F355-B32C-4B99-AA8A-CD7858EF3E50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5D1E76C-E88B-4A40-BEB3-3C6C51F7A4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5213223014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企业风险管理的风险预防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企业风险管理概述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企业风险管理框架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风险预防的重要性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风险预防的具体措施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风险预防的案例分析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企业风险管理概述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什么是企业风险管理？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企业风险管理是指企业为降低风险、提高绩效而采取的一系列管理措施和方法。通过对潜在风险的识别、分析、评估和应对，企业可以有效降低风险带来的负面影响，确保企业可持续发展。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为什么企业需要风险管理？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通过风险管理，企业能够有效应对各种可能出现的风险，确保业务持续稳定和发展。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保障企业长期发展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有效的风险管理可以帮助企业提前预防和应对风险，提高各项业务表现和绩效水平。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提高企业绩效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风险管理有助于保护企业资产和利益，降低损失风险，确保企业财务健康和可持续发展。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保障企业资产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通过有效的风险管理，企业可以更好地应对市场竞争和变化，提升企业的竞争实力和市场地位。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增强企业竞争力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企业风险管理的重要性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有效的风险管理可以帮助企业降低经营风险，减少不确定性对企业经营的影响。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降低经营风险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风险管理有助于提高企业的经营稳定性，降低经营波动性，保障企业的可持续发展。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提高企业稳定性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通过科学有效的风险管理，企业可以更好地适应市场变化，提升竞争实力，保持市场竞争优势。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增强企业竞争力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风险管理有助于保护企业的资产和利益，降低潜在风险带来的损失，确保企业资产的安全与增值。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保护企业利益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风险控制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采取适当措施和方法，降低或消除风险，保障企业正常运营。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风险转移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通过保险等方式将部分风险转移给第三方，降低企业承担的风险责任。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风险监控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建立监控机制，及时发现风险变化，做出应对措施，确保风险控制的有效性。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企业风险管理的基本原则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全面识别和评估各类风险因素，确定风险发生的可能性和影响程度。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企业风险管理的核心目标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风险管理的核心目标是在不确定的环境中，通过科学的方法和流程，有效地识别、评估、控制和管理各类风险，以达到保障企业长期稳定发展的目的。只有建立科学完善的风险管理体系和机制，企业才能更好地应对内外部风险挑战，提高整体业务效率和风险抵御能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企业风险管理框架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企业风险管理的组成部分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企业风险管理包括风险识别、风险评估、风险处理、风险监控、风险沟通等多个组成部分。在管理风险的过程中，这些部分相互关联，相互影响，共同构成了一个完整的风险管理体系。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COSO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框架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包括管理层对风险管理的态度、内部控制要求等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控制环境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制定和执行风险管理策略和控制措施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控制活动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评估风险事件的可能性和影响程度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3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框架和过程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建立风险管理政策和流程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识别和评估风险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风险管理过程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分析和处理风险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监控和审查风险管理过程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风险监控和改进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持续监控和改进风险管理系统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应对新的风险挑战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ISO31000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标准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3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风险管理原则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建立整体风险管理框架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整合风险管理到组织的治理结构中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企业风险管理的实施步骤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明确风险管理的目标和原则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制定风险管理政策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识别可能影响组织目标实现的各种风险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风险识别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评估风险的概率和影响程度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确定应对风险的措施和方法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风险处理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企业风险管理框架示意图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企业风险管理框架是企业管理风险的重要指导，通过清晰的架构和流程图，帮助企业建立健全的风险管理体系，提高整体风险管理的效率和效果。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风险预防的重要性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什么是风险预防？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在风险发生前采取措施预防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风险预防定义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减少或消除潜在风险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预防方法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https://d.book118.com/095213223014011130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企业风险管理的风险预防</vt:lpstr>
      <vt:lpstr>目录</vt:lpstr>
      <vt:lpstr>第一章 企业风险管理概述</vt:lpstr>
      <vt:lpstr> </vt:lpstr>
      <vt:lpstr>为什么企业需要风险管理？</vt:lpstr>
      <vt:lpstr>企业风险管理的重要性</vt:lpstr>
      <vt:lpstr>企业风险管理的基本原则</vt:lpstr>
      <vt:lpstr>企业风险管理的核心目标</vt:lpstr>
      <vt:lpstr>第2章 企业风险管理框架</vt:lpstr>
      <vt:lpstr>企业风险管理的组成部分</vt:lpstr>
      <vt:lpstr>COSO框架</vt:lpstr>
      <vt:lpstr>ISO31000标准</vt:lpstr>
      <vt:lpstr>企业风险管理的实施步骤</vt:lpstr>
      <vt:lpstr> </vt:lpstr>
      <vt:lpstr>第3章 风险预防的重要性</vt:lpstr>
      <vt:lpstr>什么是风险预防？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2024-09-29T15:20:31.451</cp:lastPrinted>
  <dcterms:created xsi:type="dcterms:W3CDTF">2024-09-29T07:20:31Z</dcterms:created>
  <dcterms:modified xsi:type="dcterms:W3CDTF">2024-09-29T07:20:33Z</dcterms:modified>
</cp:coreProperties>
</file>