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B0870F-C560-464B-B166-9529EFB717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0694-A723-4270-9C3D-4C48D3583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AB565-A72A-40FE-A761-4A0CF774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8F4A1-474D-4FA8-97F7-EE293074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56785-337B-4289-BB8F-F32C2CCB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BD30C-0A89-4E80-A70D-2EE2C6AF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EB13C-2351-4F25-9506-E2F7E303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E3D71-EB0D-40F5-ADE3-9022F2E4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DC1BC-0515-4F40-A730-C956D87C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63952-1037-4E5A-B0D0-A3176D7C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EDC3-50BB-4913-8CFE-7858EFD41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0BF2C-034D-47B4-AAA7-67CD4A964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5F1F022-C00B-4D71-A549-3C4CC0D31AF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0A4FD2-A779-4945-B0F9-196722A8B6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14201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智慧城市的空气质量实时监测与调控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智慧城市与空气质量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智慧城市空气质量监测技术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智慧城市空气质量调控策略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智慧城市空气质量监测与调控案例分析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智慧城市空气质量管理的挑战与机遇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智慧城市与空气质量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https://d.book118.com/095214201114011124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智慧城市的空气质量实时监测与调控</vt:lpstr>
      <vt:lpstr>目录</vt:lpstr>
      <vt:lpstr>第1章 智慧城市与空气质量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2024-09-28T13:54:23.782</cp:lastPrinted>
  <dcterms:created xsi:type="dcterms:W3CDTF">2024-09-28T05:54:23Z</dcterms:created>
  <dcterms:modified xsi:type="dcterms:W3CDTF">2024-09-28T05:54:25Z</dcterms:modified>
</cp:coreProperties>
</file>