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0340AD-A6E2-42F8-8007-ACA774A92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F47DE-BAD7-4F1A-9FA1-EC59FD0CF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444108-2421-485C-85AB-EBBBBE4E2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2FEF0B-FEBD-493F-A9AA-DFC87895B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44C032-4BA0-4EEE-9648-80219D71D7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4F3A98-2EDE-4A97-8334-935EDD214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B61840-A945-4EB8-BEF0-0CF6D3FEEB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DAD2E-7EF6-422E-AB57-267F2AEFA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9AF37-EA51-4383-B85E-E880F52F7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4F2B2-AA74-41FA-9C13-D48651DD9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E64EA-CEFE-41CB-A575-711A115B2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22134010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中小衔接的问题</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中小衔接问题的概述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中小衔接问题的具体表现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中小衔接问题的原因分析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解决中小衔接问题的策略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中小衔接问题案例分析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中小衔接问题的未来展望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中小衔接问题的概述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中小衔接问题的定义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中小衔接问题是指在中等教育与初级中学教育之间的过渡阶段，学生面临的各种挑战和困难。</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小衔接问题主要表现在学习、生活、心理和人际关系等方面。随着学生从初级中学进入中等教育阶段，学习内容、教学方式和课程要求都发生了显著变化，学生需要适应新的学习环境和学习方式。此外，生活环境、社交圈子和生活习惯等方面的变化也给学生带来了一定的挑战和压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中小衔接问题对学生未来的发展具有重要的影响。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解决中小衔接问题不仅有助于提高学生的学业成绩和综合素质，还有助于培养学生的自信心、适应能力和解决问题的能力。良好的中小衔接可以为学生未来的学习和成长奠定坚实的基础，促进学生的全面发展。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438" r="17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中小衔接问题的重要性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随着教育改革的推进和教育理念的转变，中小衔接问题逐渐受到关注和重视。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过去的教育体系中，中小衔接问题并没有得到足够的重视。然而，随着教育改革的深入和教育理念的转变，人们逐渐认识到中小衔接问题对学生发展的重要性。各级政府、学校和家长都开始关注中小衔接问题，并采取了一系列措施来解决这一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中小衔接问题的历史背景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中小衔接问题的具体表现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中小学阶段的知识体系存在较大差异，学生在过渡时可能会面临知识体系的跳跃，导致难以适应。</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知识体系的跳跃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随着学生年级的提高，学科内容逐渐深化，对学生的理解能力和思维能力提出了更高的要求。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学科内容的深化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中小学课程设置存在差异，如体育、音乐、美术等课程在小学和初中阶段的重视程度不同，需要学生适应新的课程安排。</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课程设置的差异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学习内容的衔接问题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62" b="13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学习方式的衔接问题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自主学习能力要求提高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中学阶段对学生的自主学习能力要求更高，需要学生具备独立思考和解决问题的能力。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课堂节奏加快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中学课堂节奏加快，学生需要在有限的时间内吸收更多的知识，需要提高课堂效率。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学科专业化程度加深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中学阶段学科专业化程度加深，需要学生具备更深入的学习和研究能力。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学习压力的增加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中学阶段学习压力逐渐增加，需要学生具备更好的应对压力的能力。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自我认知的调整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学生需要逐渐适应新的自我定位，明确自己的兴趣和优势，以便更好地规划未来。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自尊心和自信心的挑战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进入新环境，面对新的同学和老师，学生的自尊心和自信心可能会受到挑战。</a:t>
            </a:r>
          </a:p>
        </p:txBody>
      </p:sp>
      <p:pic>
        <p:nvPicPr>
          <p:cNvPr id="10" name="Picture 10"/>
          <p:cNvPicPr>
            <a:picLocks noChangeAspect="1"/>
          </p:cNvPicPr>
          <p:nvPr/>
        </p:nvPicPr>
        <p:blipFill>
          <a:blip r:embed="rId2"/>
          <a:srcRect l="17375" r="173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学生心理的衔接问题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小学教师通常更注重学生的生活照顾和习惯养成，而中学教师更注重学科教学和思想教育。</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教师角色的转变</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小学阶段教学方式相对简单，而中学阶段需要学生具备更强的思维能力和自主学习能力。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教学方式的差异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教师教学方法的衔接问题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中小衔接问题的原因分析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88" b="79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当前的教育体制过于注重考试成绩，导致中小学教育过于应试化，缺乏对学生综合素质的培养。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当前中小学和初中之间的衔接机制不够完善，缺乏有效的沟通和协调，导致学生难以适应新的学习环境。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教育体制的原因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缺乏有效的衔接机制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考试制度的不合理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219" r="28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学校管理不善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部分学校管理不善，导致教学质量下降，学生学习积极性不高，影响中小衔接的效果。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缺乏个性化教育</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学校缺乏对个性化教育的重视，无法满足不同学生的需求，导致学生难以适应新的学习环境。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学校管理的原因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部分教师的素质不高，教学方法不当，影响学生的学习效果，导致中小衔接的困难。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教师素质参差不齐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部分教师对中小衔接的重视程度不够，缺乏有效的措施和策略，导致学生难以适应新的学习环境。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教师缺乏对中小衔接的重视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教师素质的原因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https://d.book118.com/095221340100011100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2024-09-08T01:05:13.584</cp:lastPrinted>
  <dcterms:created xsi:type="dcterms:W3CDTF">2024-09-07T17:05:13Z</dcterms:created>
  <dcterms:modified xsi:type="dcterms:W3CDTF">2024-09-07T17:05:15Z</dcterms:modified>
</cp:coreProperties>
</file>