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302CB-AEA0-4FCE-BB01-3194A3F54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31592-9528-4833-852B-B6FFA090B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A7725-480A-497D-9086-CA785AC9A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6C9C9-D1D9-4BCF-B2AE-A58404262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3E9798-1228-40F0-AC5A-0117C288F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49B11C-0D08-412A-979E-6EFC77BE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112F05-B113-4D8D-A557-0BFE872AB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22359-88F6-4CCF-9EA7-84051792E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3E720-C4B6-41DA-A549-1FBF70F6E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77961-87F2-492A-99FB-DDB94CDE8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1B561-F7F7-4E87-9A04-7100FC2D2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21340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股市入门必备知识课件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股市基本概念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股市分析方法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股市交易策略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股市风险与防范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股市实战案例分析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股票是公司发行的一种所有权凭证，代表股东对公司的所有权。购买股票意味着成为公司股东，享有公司经营的分红、投票等权益。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按照不同的分类标准，股票可以分为普通股和优先股、A股和B股、蓝筹股和成长股等。其中，普通股和优先股是最常见的分类方式。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股市由上市公司、投资者、证券交易所、监管机构等组成。其中，证券交易所是股票交易的平台，监管机构负责对股市进行监管。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股市的主要功能是提供股票交易平台，促进资本的有效配置，帮助企业融资，以及为投资者提供投资机会。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股市的组成与功能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买卖股票前需要先在证券公司开立证券账户，并绑定银行卡。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开立证券账户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通过证券公司的交易软件进行下单交易，选择相应的股票代码和买卖方向。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下单交易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交易完成后，证券公司会进行成交确认，并将交易结果通知投资者。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成交确认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买卖股票的资金由证券公司进行清算和交收，确保交易的顺利进行。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资金清算与交收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股票的买卖流程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技术分析是通过研究股票价格和交易量的历史数据，来预测未来价格走势的方法。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096" r="2309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K线图、趋势线、移动平均线、相对强弱指数(RSI)等。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技术分析适用于短线交易，对于短期的价格波动有较好的预测效果。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基本面分析适用于中长线投资，对于评估股票的长期投资价值有较好的指导作用。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基本面分析是通过研究公司的财务状况、行业地位、市场前景等因素，来评估股票价值的方法。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包括市盈率、市净率、每股收益等财务指标，以及行业增长前景、政策影响等因素。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基本面分析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消息面分析是通过研究各类经济、政治、社会等方面的消息，来预测对股票价格的影响。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包括宏观经济数据、政策公告、国际形势、突发事件等。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主要关注点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消息面分析适用于短线交易，对于短期内可能出现的价格波动有较好的预测效果。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消息面分析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https://d.book118.com/095221340222011122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2024-09-26T03:54:27.443</cp:lastPrinted>
  <dcterms:created xsi:type="dcterms:W3CDTF">2024-09-25T19:54:27Z</dcterms:created>
  <dcterms:modified xsi:type="dcterms:W3CDTF">2024-09-25T19:54:29Z</dcterms:modified>
</cp:coreProperties>
</file>