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B921D6-3130-411D-8C5D-67F107A7A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CDC21D-A28F-4D88-BAE5-5CE2955D7D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20E1EB-F89E-4B88-8794-B01259F7C9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4F8F6B-1421-4231-A2C1-ACAE2399F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D77161-63B4-4507-ABFB-9C20E8A6F0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B5689C-8EF7-45F5-BFE0-1326700C34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2A03D1-4275-44DD-A3AE-3B61B49CF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F0ED4B-F861-4A3C-9C14-6C40F9E555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F7552F-C496-4D04-957B-97F510CAAD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643480-B1F7-4072-AA4E-2F1188216F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4B097C-C0AF-4C91-A6B7-F94E01F4EB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5222303014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加油站心得体会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加油站工作背景与职责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专业技能学习与提升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日常工作中的挑战与应对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团队协作与沟通在加油站工作中的重要性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个人成长与职业规划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对加油站工作的感悟与展望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加油站工作背景与职责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随着汽车保有量不断增长，加油站行业持续繁荣，竞争也日益激烈。智能化、自助化成为行业新趋势。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未来加油站将更加注重客户体验，提升服务质量，推动绿色发展，同时拓展非油业务，打造综合服务平台。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加油站行业现状及发展趋势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我是一名加油站员工，负责为客户提供加油、咨询、导购等服务。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确保客户满意，维护加油站安全，推广非油商品，提升销售业绩。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岗位职责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我的岗位与职责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工作环境与团队氛围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工作环境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加油站设备齐全，安全措施到位，工作环境整洁有序。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团队氛围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团队成员之间互相协作，共同解决问题，工作氛围融洽和谐。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专业技能学习与提升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油品特性与分类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掌握汽油、柴油等不同油品的特性、用途和分类，以便为客户提供准确的产品推荐。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安全操作规程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严格遵守加油站安全操作规程，如禁止吸烟、禁止使用手机等，确保站内安全。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应急处理能力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学习并掌握油品泄漏、火灾等紧急情况的应急处理措施，保障员工和客户的安全。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油品知识及安全操作规程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熟练掌握加油机的使用方法，包括开关机、设置油价、加油等操作。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加油机操作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042" r="170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设备日常维护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故障诊断与排除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了解并掌握加油机、油罐、管线等设备的日常检查和维护方法，确保设备正常运行。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学习设备常见故障的诊断和排除方法，提高处理突发问题的能力。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设备操作与维护技能培养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保持良好的服务态度，使用礼貌用语，展现专业、热情的服务形象。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50" r="166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服务态度与礼仪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积极倾听客户需求，提供个性化的服务建议，提升客户满意度。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客户需求响应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941" r="14941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学习并掌握与客户沟通的有效技巧，如倾听、表达清晰、处理异议等，以便更好地与客户建立良好的关系。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有效沟通技巧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客户服务与沟通技巧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日常工作中的挑战与应对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在高峰时段，加油站需增加员工数量，确保每个岗位都有足够的人手，提高服务效率。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0083" r="200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合理安排人员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通过简化加油流程、提高设备自动化程度等方式，缩短客户等待时间，提升客户满意度。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优化加油流程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在高峰时段，可引导客户使用自助加油设备或前往附近其他加油站，减轻现场压力。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引导客户分流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高峰时段应对策略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启动应急预案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加油站应制定设备故障应急预案，明确故障处理流程、责任人及所需资源，确保故障得到及时处理。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保持与客户的沟通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在设备故障期间，应向客户解释情况并致以歉意，同时提供其他可行的加油方案，以维护客户满意度。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及时发现并报告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员工应密切关注设备运行状态，一旦发现异常或故障，应立即报告给上级或维修部门。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设备故障紧急处理经验分享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https://d.book118.com/095222303014011114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2024-09-21T01:02:06.986</cp:lastPrinted>
  <dcterms:created xsi:type="dcterms:W3CDTF">2024-09-20T17:02:07Z</dcterms:created>
  <dcterms:modified xsi:type="dcterms:W3CDTF">2024-09-20T17:02:09Z</dcterms:modified>
</cp:coreProperties>
</file>