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20179D-CF6D-485A-89E7-4C63F0736E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AACD38-F273-41CD-8880-05FC858CC8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0038E0-4A5D-45E7-A231-E1A00A6216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A55C81-E8FF-462A-B02D-4413C520B4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7BFE28-A063-4DD1-A0E7-63A245D2C7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1BA14E-9BAA-428B-B84E-137739C0DA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CCDB15-86A4-4064-8FF0-259A0CA2C5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EA573D-EAE1-4975-BD63-EADB131226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9E05E2-BE1C-42B2-BCF1-DCD9BB86CF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6E6DC3-374A-4971-8B32-CBFB85DA99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DADC60-423B-4B8F-98D0-1D5B93DBBE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5224013041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solidFill>
                <a:latin typeface="Microsoft Yahei"/>
                <a:ea typeface="Microsoft Yahei"/>
                <a:cs typeface="Microsoft Yahei"/>
              </a:rPr>
              <a:t>机关后勤服务工作总结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上年度机关后勤服务工作回顾</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本年度机关后勤服务工作分析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机关后勤服务优化与改进方案</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未来机关后勤服务发展规划</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通过对过去一段时间机关后勤服务工作的总结，发现存在的问题和不足，提出改进措施，从而提升服务质量。</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提升服务质量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通过总结报告，促进机关后勤服务部门与其他部门之间的交流，增进相互了解，为后续工作提供便利。</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促进工作交流</a:t>
            </a:r>
          </a:p>
        </p:txBody>
      </p:sp>
      <p:pic>
        <p:nvPicPr>
          <p:cNvPr id="10" name="Picture 10"/>
          <p:cNvPicPr>
            <a:picLocks noChangeAspect="1"/>
          </p:cNvPicPr>
          <p:nvPr/>
        </p:nvPicPr>
        <p:blipFill>
          <a:blip r:embed="rId3"/>
          <a:srcRect l="19482" r="1948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向领导和相关部门展示机关后勤服务部门在过去一段时间的工作成果，为部门争取更多的支持和资源。</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展示工作成果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本次总结报告的时间范围为过去一年，即XXXX年XX月至XXXX年XX月。</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时间范围</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工作内容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参与人员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报告将涵盖机关后勤服务部门在接待、会务、餐饮、绿化、保洁、安保等方面的主要工作内容。</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报告将涉及机关后勤服务部门的全体工作人员，包括正式员工、临时工和外包服务人员等。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上年度机关后勤服务工作回顾</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pic>
        <p:nvPicPr>
          <p:cNvPr id="8" name="Picture 8"/>
          <p:cNvPicPr>
            <a:picLocks noChangeAspect="1"/>
          </p:cNvPicPr>
          <p:nvPr/>
        </p:nvPicPr>
        <p:blipFill>
          <a:blip r:embed="rId2"/>
          <a:srcRect t="26319" b="2631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总体情况概述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服务范围与对象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上年度机关后勤服务涵盖了办公区、会议区、休息区等多个区域，服务对象包括机关全体工作人员及来访人员。</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服务内容与项目</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提供了包括保洁、绿化、维修、会议服务、餐饮服务等多项服务内容。</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服务质量与效率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通过定期巡查、及时反馈等方式，确保了服务质量和效率的稳定提升。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完成了办公区照明系统升级、空调系统改造等重要基础设施建设项目。</a:t>
            </a:r>
          </a:p>
        </p:txBody>
      </p:sp>
      <p:pic>
        <p:nvPicPr>
          <p:cNvPr id="5" name="Picture 5"/>
          <p:cNvPicPr>
            <a:picLocks noChangeAspect="1"/>
          </p:cNvPicPr>
          <p:nvPr/>
        </p:nvPicPr>
        <p:blipFill>
          <a:blip r:embed="rId2"/>
          <a:srcRect l="21875" r="218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基础设施建设</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推广使用节能灯具、节水器具等环保产品，开展垃圾分类和资源回收工作。</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节能环保工作</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在应对突发停水、停电等紧急情况时，迅速启动应急预案，保障了机关正常运转。</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应对突发事件</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重要事件回顾</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节能减排成效显著</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全年实现节能量和减排量均超额完成预定目标，为机关绿色办公做出了积极贡献。</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服务满意度提升</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通过问卷调查显示，机关工作人员对后勤服务的满意度较往年有显著提升。</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创新服务模式</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探索实施“互联网+后勤服务”模式，提供在线报修、智能点餐等便捷服务，提高了服务效率。</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成绩与亮点展示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本年度机关后勤服务工作分析</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本年度初，我们制定了详细的后勤服务工作计划，明确了各项任务的时间节点和责任人。</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工作计划制定</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整体而言，我们按照工作计划逐步推进，大部分任务得以按时完成。但在部分环节，如设施维护和物资采购方面，存在些许延误。</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工作计划执行情况</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设施维护延误主要因为维修团队人员流动，导致工作交接不畅；物资采购延误则受市场波动和供应商因素影响。</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原因分析</a:t>
            </a:r>
          </a:p>
        </p:txBody>
      </p:sp>
      <p:pic>
        <p:nvPicPr>
          <p:cNvPr id="9" name="Picture 9"/>
          <p:cNvPicPr>
            <a:picLocks noChangeAspect="1"/>
          </p:cNvPicPr>
          <p:nvPr/>
        </p:nvPicPr>
        <p:blipFill>
          <a:blip r:embed="rId2"/>
          <a:srcRect l="14167" r="141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工作计划与执行情况对比</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餐饮服务提升</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通过引入新的餐饮服务商和调整菜品结构，我们成功提升了员工对餐饮服务的满意度。</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公务用车管理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我们加强了公务用车的管理，实现了用车申请、审批、调度的全流程电子化，提高了车辆使用效率。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设施改造升级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我们顺利完成了办公楼的电力系统改造和空调系统升级，提高了能源利用效率和办公环境舒适度。</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重点任务完成情况分析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服务质量不稳定</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在某些时段和环节，如会议筹备和接待工作中，服务质量出现波动，影响了整体满意度。</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人员队伍不足</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目前后勤服务团队人员结构老化，新鲜血液不足，难以应对日益增长的服务需求。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信息化程度不够</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虽然我们在公务用车管理等方面实现了信息化，但整体而言，后勤服务的信息化程度仍有待提高。例如，报修流程仍采用传统方式，效率较低。</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存在问题及原因分析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https://d.book118.com/095224013041011102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2024-09-11T01:28:34.866</cp:lastPrinted>
  <dcterms:created xsi:type="dcterms:W3CDTF">2024-09-10T17:28:34Z</dcterms:created>
  <dcterms:modified xsi:type="dcterms:W3CDTF">2024-09-10T17:28:37Z</dcterms:modified>
</cp:coreProperties>
</file>