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C6F89-E178-484F-9925-2701CB94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DDDFC-1845-42F3-828E-2031ECB8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8D299-A507-44A2-B8AC-1C5E71C1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99ED1-B9AA-457F-858B-D55F93F6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825B3-6A33-4BC1-91C9-D64E007D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00385-471A-4F24-B32C-4A2BFA8E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A2A50-4722-4AAF-8FD1-0DFE8520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433DA-BD03-43A4-846C-076893C6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6A5B5-7C51-42E5-B662-B8DF7526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D08CF-974A-483B-BC52-6D9A93FC6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6F31-6CE9-4EC8-B5F6-2A74A0148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3233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初中信息技术课件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程序设计入门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信息安全与道德规范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信息是对事物属性、状态或关系的描述，通常以数据、文字、图像等形式呈现。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信息技术是指利用计算机和现代通信手段实现信息的获取、传递、存储、处理和应用的技术。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信息社会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随着信息技术的发展，人类进入了信息社会，信息成为重要的资源，信息技术渗透到各个领域。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信息与信息技术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包括中央处理器、内存储器、外存储器、输入设备和输出设备等，是计算机系统的物质基础。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包括系统软件和应用软件，系统软件如操作系统、数据库管理系统等，应用软件如办公软件、图像处理软件等。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将分布在不同地点的计算机通过通信线路连接起来，实现资源共享和信息交换。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正确启动和关闭计算机，保护计算机硬件和软件系统。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开关机操作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熟练使用鼠标和键盘进行各种操作，如打开文件、输入文字等。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鼠标和键盘操作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掌握文件的创建、保存、打开和关闭等操作，以及文件夹的管理和文件的查找。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学习使用常用的办公软件、图像处理软件等，提高计算机应用能力。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常用软件使用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4371" r="437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计算机基本操作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掌握Word的基本操作，包括文字输入、复制、粘贴、删除等。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文字输入与编辑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了解段落的概念，学习如何设置段落缩进、行距、段前段后间距等。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段落排版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学习如何设置字体、字号、颜色、对齐方式等文本格式。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掌握插入图片、调整图片大小和位置、设置图片格式等操作。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插入与编辑图片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工作簿与工作表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了解Excel工作簿和工作表的概念，学习如何新建、重命名和保存工作簿。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数据输入与编辑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掌握在单元格中输入和编辑数据的方法，包括文本、数字、日期等。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学习如何设置单元格格式，包括字体、字号、颜色、对齐方式等。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了解Excel中的公式和函数，学习如何使用它们进行数据处理和分析。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了解PowerPoint的界面和基本操作，学习如何新建和保存演示文稿。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演示文稿的创建与保存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掌握添加、删除和复制幻灯片的方法，学习如何设置幻灯片背景和主题。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幻灯片的编辑与设计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学习如何在幻灯片中插入文本、图片、图表、音频和视频等对象，并对其进行编辑和格式化。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插入与编辑对象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了解如何在幻灯片中添加动画效果和切换效果，以增强演示文稿的视觉效果和吸引力。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动画与切换效果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网络基础与应用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互联网的起源与发展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介绍互联网的起源、发展历程以及未来趋势。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IP地址与域名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解释IP地址和域名的概念，以及它们在网络通信中的意义和作用。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网络的分类与拓扑结构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介绍网络的分类（如局域网、广域网等）和拓扑结构（如星型、环型等），以及各自的特点和应用场景。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网页的构成与制作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讲解网页的基本构成元素（如HTML、CSS、JavaScript等），以及如何使用这些元素制作简单的网页。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网络安全与隐私保护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强调网络安全的重要性，介绍如何保护个人隐私和信息安全，如防范网络钓鱼、恶意软件等。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浏览器的种类与功能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介绍常见浏览器的种类（如Chrome、Firefox等）以及它们的基本功能和特点。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浏览器使用与网页制作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https://d.book118.com/095232332022011101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2024-09-09T08:21:57.409</cp:lastPrinted>
  <dcterms:created xsi:type="dcterms:W3CDTF">2024-09-09T00:21:57Z</dcterms:created>
  <dcterms:modified xsi:type="dcterms:W3CDTF">2024-09-09T00:21:59Z</dcterms:modified>
</cp:coreProperties>
</file>