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FC803-E78F-48EB-8F8E-F7378E45B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B8251-D841-478B-9D88-B80F98024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D07EE-545A-453C-88CC-626CE589E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0B1892-F9EC-42D5-A48C-4847AD602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A8F9EC-4AEC-41D9-A1AC-64368ECA7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1C0729-DA89-4D33-9705-A9AF3C4D8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DB8885-8CDE-4220-9FF3-68561E7D1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560BC7-E505-4EC6-9E75-EC5EACBAA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D33E6B-2978-4CB2-B573-F1E25FC53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17D96-104F-417F-A59C-FD0529A2D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79D91-9815-4EFE-B418-29D5FC3AF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23402212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腰椎穿刺技术操作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腰椎穿刺技术概述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腰椎穿刺技术操作流程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腰椎穿刺技术操作中的注意事项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腰椎穿刺技术操作的风险与并发症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腰椎穿刺技术操作的成功案例与经验分享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腰椎穿刺技术概述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腰椎穿刺是一种通过腰椎间隙插入穿刺针，抽取脑脊液进行诊断或治疗的技术。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用于诊断中枢神经系统疾病、监测颅内压、治疗某些神经系统疾病等。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腰椎穿刺技术最早可追溯到19世纪末，经过百余年的发展，技术不断完善和改进。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现代腰椎穿刺技术更加注重安全性、舒适性和效率，如使用更细的穿刺针、改进的消毒方法等。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腰椎穿刺技术的历史与发展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用于诊断中枢神经系统感染、脑膜炎、脑出血、脑肿瘤等疾病，以及用于治疗某些神经系统疾病，如脑积水等。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腰椎穿刺的禁忌症包括颅内压升高、脊柱畸形或脊柱外伤、凝血功能障碍等。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00" r="24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腰椎穿刺技术的适应症与禁忌症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腰椎穿刺技术操作流程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https://d.book118.com/095234022124011043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2024-09-05T04:35:35.983</cp:lastPrinted>
  <dcterms:created xsi:type="dcterms:W3CDTF">2024-09-04T20:35:36Z</dcterms:created>
  <dcterms:modified xsi:type="dcterms:W3CDTF">2024-09-04T20:35:37Z</dcterms:modified>
</cp:coreProperties>
</file>