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60ACC-247E-483C-96E2-E450C7C26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77421-9B7F-4BBA-A67F-B9F834690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40ABB-2DEB-4FA6-8F3C-867CD557A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254FC-EBD6-4616-B797-B3D2F78B6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694A9D-C65E-4EC6-BC37-DBDF456A8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2DBF1E-B670-437E-A402-5B75C2E10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2416C5-6A9A-4D47-8F67-AF3972E69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5197C-A799-496A-921C-A8B869F9A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D2A7E-1636-4861-A94F-FBFB2D81B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6DCBE-16F5-480A-BE83-6103902A3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66FA3-0C37-477F-A988-CCCE424FD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3404333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《文化市场营销学》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文化市场营销概述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消费者行为与文化因素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目标市场选择与定位策略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产品策略与文化融合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价格策略与文化差异考虑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渠道策略与文化环境适应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促销策略与文化创意结合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文化市场营销概述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文化与市场营销互动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市场营销活动既受文化影响，也反过来塑造和改变文化。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文化影响消费者行为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文化价值观、信仰、习俗等深刻影响消费者的购买决策和行为模式。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市场营销反映文化趋势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市场营销策略、广告传播等往往体现当时社会的文化特点和潮流。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文化与市场营销关系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文化市场营销是指企业在市场经营活动中，以文化为主体，通过营销策略和手段的运用，达到满足消费者精神文化需求、实现企业盈利目标的经营活动。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差异化营销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针对不同文化背景和需求的消费者，制定差异化的营销策略。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注重长期效益，通过培养消费者忠诚度、塑造品牌形象等方式实现可持续发展。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强调文化因素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重视文化在市场营销中的作用，以文化为纽带连接消费者和企业。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文化市场营销定义及特点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通过塑造独特的品牌文化和个性，增强消费者对品牌的认同感和忠诚度。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促进社会文化发展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企业的文化市场营销活动可以促进社会文化的发展和繁荣，推动社会进步。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开拓新市场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针对不同文化背景和需求的消费者群体，开发新的市场机会和增长点。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适应消费者需求变化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随着消费者精神文化需求的日益增长，企业需要运用文化市场营销手段来适应这一变化。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文化市场营销重要性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消费者行为与文化因素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消费者需求层次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包括生理需求、安全需求、社交需求、尊重需求和自我实现需求。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消费者需求识别方法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通过市场调研、消费者行为分析等手段，了解消费者的真实需求和潜在需求。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消费者需求动态变化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随着时代的发展和消费者生活水平的提高，消费者需求也在不断变化和升级。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消费者需求识别与分析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06" r="12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文化价值观定义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指一个社会或群体所共有的对于事物价值的看法和观念。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文化价值观对消费者行为的影响机制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通过影响消费者的认知、情感和行为倾向，进而影响消费者的购买决策和购买行为。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不同文化背景下的消费者行为差异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不同文化背景下的消费者具有不同的价值观和消费习惯，导致消费者行为存在差异。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文化价值观对消费者行为影响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跨文化消费者行为差异的表现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包括消费习惯、消费心理、购买决策过程等方面的差异。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跨文化消费者行为差异的原因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主要源于不同文化背景下的价值观念、社会习俗、法律法规等因素的影响。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跨文化营销策略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针对跨文化消费者行为差异，企业应制定相应的营销策略，包括市场细分、产品定位、渠道选择、促销策略等，以满足不同文化背景下消费者的需求。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跨文化消费者行为差异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目标市场选择与定位策略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根据地理位置、城市规模、气候等因素划分市场，评估各区域市场潜力。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地理细分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人口细分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心理细分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行为细分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按照年龄、性别、职业、收入等人口特征划分市场，分析不同人群需求特点。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根据消费者生活方式、价值观、个性等因素划分市场，研究消费者心理需求。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依据消费者购买行为、使用频率、品牌忠诚度等划分市场，预测购买行为。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目标市场细分及评估方法论述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市场潜力原则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选择企业具有竞争优势或能够形成竞争优势的目标市场。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可持续发展原则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注重目标市场的长期稳定性和可持续发展性。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优先选择市场规模大、增长潜力高的目标市场。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选择与企业战略、资源条件相适应的目标市场。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目标市场选择原则及策略制定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根据目标市场需求和竞争状况，确立品牌独特的市场位置和形象。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综合运用广告、公关、促销等手段，将品牌定位有效传递给目标消费者。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品牌延伸策略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借助已有品牌影响力，推出新产品或服务，拓展市场份额。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品牌保护策略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加强品牌知识产权保护，维护品牌形象和消费者利益。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品牌定位与传播策略设计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产品策略与文化融合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https://d.book118.com/095234043334011104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2024-09-14T22:29:58.559</cp:lastPrinted>
  <dcterms:created xsi:type="dcterms:W3CDTF">2024-09-14T14:29:58Z</dcterms:created>
  <dcterms:modified xsi:type="dcterms:W3CDTF">2024-09-14T14:30:00Z</dcterms:modified>
</cp:coreProperties>
</file>