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1A97A2-B245-4A79-BE59-A5B2803C1E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0B1E03-36EA-43E7-8BEE-E3AA6E8847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C4D7DD-E959-4063-928A-006FB12C3F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9AC3F1-B9B9-408C-8B78-0BD9D97AC4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1E1C9FC-7292-4C58-A95B-38FF5A0835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B0C397-7C22-4404-8C52-67583A3912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C96814-4D2F-4AC9-A00A-03A4279404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887D86-409D-4294-A0E6-F04F668153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1EAAF4-1571-4D18-8734-ED00034D25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ED0630-0B1A-462E-8573-09ACF49010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675827-D717-4A90-9CF0-986E6C1B0F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5240203133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医院感染预防与控制专科</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医院感染预防与控制概述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医院感染预防与控制策略</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医院感染监测与报告</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医院感染暴发应对与处理</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医院感染预防与控制专科建设</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医院感染预防与控制研究进展</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医院感染预防与控制概述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医院感染预防与控制专科是指专门负责预防和控制医院内感染的专业领域。医院感染是指在医院接受治疗期间发生的感染，包括患者、医务人员、探视者等。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医院感染不仅影响患者的治疗效果和康复，增加医疗费用和住院时间，还可能对医务人员的健康造成威胁。因此，预防和控制医院感染是医疗保健机构的重要职责之一。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500" r="23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11" b="27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医院感染主要包括细菌感染、病毒感染、真菌感染等。其中，细菌感染是最常见的类型，如金黄色葡萄球菌、大肠杆菌等。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医院感染的传播途径主要包括接触传播、飞沫传播、血液传播等。接触传播是最常见的传播方式，如患者之间、医务人员与患者之间的接触。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感染类型与传播途径</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传播途径</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感染类型</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历史</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医院感染预防与控制的历史可以追溯到20世纪初。当时，由于缺乏有效的消毒和隔离措施，医院感染非常普遍。随着医学的进步和人们对医院感染的认识不断提高，医院感染预防与控制逐渐受到重视。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随着医疗技术的不断发展和人们对医院感染认识的不断提高，医院感染预防与控制取得了显著的进步。这包括建立专业的医院感染管理团队、制定严格的消毒和隔离制度、推广手卫生等措施。未来，随着新技术的不断涌现和应用，医院感染预防与控制将继续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感染预防与控制的历史与发展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医院感染预防与控制策略</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48" r="1074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4421" r="14421"/>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12240" r="1224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医务人员应遵循手卫生规范，勤洗手或使用手消毒剂，以降低交叉感染的风险。</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手卫生</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对感染患者采取隔离措施，防止病原体传播。同时，对病房、医疗器械等进行定期消毒。</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消毒隔离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手卫生与消毒隔离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分类处理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将医疗废弃物按照感染性和非感染性进行分类，分别处理。</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安全处置</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对感染性废弃物进行无害化处理，确保不污染环境。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医疗废弃物处理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抗菌药物合理使用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抗菌药物管理</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建立抗菌药物使用规范，限制不必要的抗菌药物使用。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耐药性监测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定期监测抗菌药物的耐药性，指导临床合理选用抗菌药物。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对入院患者进行感染筛查，及早发现潜在感染源。</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患者筛查</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向患者和家属宣传医院感染防控知识，提高他们的自我防护意识。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教育宣传</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患者管理与教育</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医院感染监测与报告</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建立完善的医院感染监测系统，包括患者入院时的感染筛查、日常监测、重点部门监测等，以确保及时发现感染病例。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监测系统</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制定详细的监测流程，包括监测对象、监测方法、监测频率、报告程序等，确保监测工作的规范化和标准化。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监测流程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监测系统与流程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建立完善的医院感染报告制度，明确各级医务人员报告感染病例的职责和流程，确保感染病例得到及时上报和处理。</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责任人</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指定专人负责医院感染报告工作，对上报的感染病例进行核实、分析、反馈和跟踪，确保感染控制措施的有效实施。</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报告制度</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报告制度与责任人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https://d.book118.com/095240203133011042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2024-09-03T14:29:36.123</cp:lastPrinted>
  <dcterms:created xsi:type="dcterms:W3CDTF">2024-09-03T06:29:36Z</dcterms:created>
  <dcterms:modified xsi:type="dcterms:W3CDTF">2024-09-03T06:29:38Z</dcterms:modified>
</cp:coreProperties>
</file>