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3DEBE8-0E5E-4A9C-8E34-712F803E7F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855A93-F79B-4CEE-A46D-7185BB7FD6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F3DEAB-E19A-4967-B19F-2829FDBB39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B22300-F6EF-4DDD-AFAA-33C5B603FC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52CA0A1-FF07-45AD-9032-FD7C12E1BE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4CE8B27-1F2B-408A-8DCD-BAC474E515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7C45973-1772-417C-B3DA-8374DA7C9A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F366FA-59E3-4F58-BDD7-63D0F15949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B8A489-8DC5-469C-8A15-AE9A86F013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D0F168-AB17-48A7-A60B-9C4D3E70AB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079E13-0A1A-4342-B345-AB972BC5B8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5241111214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手术室预防低体温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手术室低体温的危害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低体温的原因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手术室预防低体温的措施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手术室工作人员的培训与意识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低体温的监测与记录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手术室低体温的危害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58" r="195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增加伤口感染的风险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伤口感染是手术室低体温最常见的并发症之一。低温环境下，免疫系统功能下降，白细胞活动受限，杀菌能力减弱，增加了伤口感染的风险。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预防措施：保持手术室温度适宜，避免患者不必要的暴露，缩短手术时间，严格执行无菌操作等。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影响凝血功能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预防措施：注意保暖，避免术中大量输血、输液等操作，及时补充凝血因子等。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低体温通过影响血小板功能和凝血因子的活性，削弱了凝血功能，导致术中出血量增加。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低体温会使心肌收缩力下降，心率加快，血压升高，增加心血管负担，对于心血管疾病患者尤为不利。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预防措施：加强术中监测，及时发现并处理心血管异常情况，控制输液速度和量等。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增加心血管负担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0181" r="10181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低体温会影响代谢和免疫功能，延缓术后恢复进程，增加术后并发症的发生率。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预防措施：加强术后保暖措施，如使用保温毯、加温输液等，促进术后恢复。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延长术后恢复时间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低体温的原因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手术室的低温环境可能导致患者皮肤温度下降，影响体温调节。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手术室的低温环境还可能使患者感到寒冷，导致心理压力增大，影响手术效果。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手术室温度通常设定在20-24℃，这可能导致患者体温下降。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手术室温度过低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手术中大量输血、输液可能导致体温下降。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大量液体进入体内会稀释体温调节中枢，影响体温调节。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输血过程中，血液温度较低，直接进入人体可能导致体温下降。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大量输血、输液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麻醉药物会抑制患者的体温调节功能。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麻醉药物可能导致血管扩张，增加散热，使体温下降。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麻醉药物还可能影响患者的代谢率，降低产热能力，导致体温下降。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麻醉药物的影响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5462" r="54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手术时间长、暴露多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手术时间长、暴露多会增加散热，使体温下降。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长时间的手术暴露会使患者的皮肤暴露在空气中，增加散热。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手术中使用的冲洗液、消毒液等可能带走患者身体的热量，导致体温下降。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手术室预防低体温的措施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https://d.book118.com/095241111214011042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2024-09-03T22:00:58.347</cp:lastPrinted>
  <dcterms:created xsi:type="dcterms:W3CDTF">2024-09-03T14:00:58Z</dcterms:created>
  <dcterms:modified xsi:type="dcterms:W3CDTF">2024-09-03T14:01:00Z</dcterms:modified>
</cp:coreProperties>
</file>