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1F066-75B8-4BE7-973E-5F5355547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A468A-4E43-42A6-99CC-65081CB78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4336C-5765-4413-8DE2-754681BF5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39C3C-591C-4AA5-9549-57D201C2A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DBCFBD-FD28-4CA0-85F3-BB17062C3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F46FD3-3770-41A3-B466-88320AD90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E2D85B-5105-459A-89EF-ADB6068E5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3EEAB-9107-4B73-B459-4EE1FD642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BE3C8-5AEF-442A-95F6-4563A2BC7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B9567-3878-42AB-BCE8-FCBC925F2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B35AE-CFB0-4F98-8D67-82AF484AB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2412113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利用角色曲线塑造人物形象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角色曲线概念及作用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角色曲线类型及特点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如何运用角色曲线塑造人物形象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案例分析：成功运用角色曲线作品欣赏与解读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挑战与对策：如何避免过度依赖角色曲线导致形象单一化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总结与展望：未来发展趋势及挑战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角色曲线概念及作用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865" r="258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111" r="811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03" r="287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角色曲线定义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它反映了角色在经历一系列事件后的成长和转变，是塑造角色形象的重要手段。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角色曲线是指角色在故事中的发展轨迹，包括情感、性格、能力等方面的变化。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481" b="1348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在塑造形象中重要性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角色曲线能够使角色形象更加立体、丰满，增强角色的真实感和可信度。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通过角色曲线的变化，可以展现角色的性格特点、价值观念以及成长历程，使观众对角色产生更深刻的共鸣。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角色曲线与情节发展紧密相连，情节的推进往往促使角色发生变化，从而推动角色曲线的发展。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角色曲线也与其他表现手法如对话、动作、心理描写等相互作用，共同塑造出鲜活的角色形象。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与其他表现手法关系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角色曲线类型及特点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观众认同感强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观众容易对上升型角色产生共鸣，见证其成长过程，产生强烈的认同感。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起点低，逐渐上升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起初角色可能并不出众，但随着剧情发展，能力、地位或心境逐渐提升。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成长与蜕变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上升型角色往往经历一系列挑战和磨砺，最终实现自我成长和蜕变。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上升型角色曲线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1425" b="214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067" b="180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下降型角色曲线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起点高，逐渐下滑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角色起初可能拥有较高的地位、能力或心境，但随着剧情发展逐渐失去。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挫折与困境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下降型角色往往面临一系列挫折和困境，导致其地位、能力或心境的下降。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观众同情与反思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观众可能会对下降型角色产生同情，同时反思其遭遇背后的原因和教训。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上下起伏，变化多端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角色在剧情中经历多次上升和下降，心境和能力也随之波动。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复杂性与多面性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波动型角色往往具有复杂的性格和多面的特点，让观众难以捉摸。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观众情感投入高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波动型角色的曲折经历容易吸引观众的情感投入，引发观众的热议和讨论。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波动型角色曲线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性格与特点鲜明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平稳型角色往往具有鲜明的性格和特点，让观众容易识别和记忆。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观众情感稳定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平稳型角色带给观众的情感体验相对稳定，没有太大的波动和惊喜。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起点与终点相近，变化不大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角色在剧情中始终保持相对稳定的状态，没有太大的起伏。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085" r="11085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平稳型角色曲线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如何运用角色曲线塑造人物形象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64" r="297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34" r="338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包括人物的喜好、价值观、行为方式等，这些特点将决定人物在故事中的表现和发展方向。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明确人物性格特点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根据人物的性格特点和故事情节，为人物设定一条清晰的发展轨迹，包括人物的成长、转变和最终的命运。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设定人物发展轨迹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确定人物性格特点及发展轨迹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适用于表现人物从起点到终点的稳定成长或堕落，呈现出一种直线上升或下降的趋势。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线性角色曲线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0542" b="20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起伏式角色曲线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突变式角色曲线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5" r="185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适用于表现人物在经历一系列事件后的成长和转变，呈现出一种波浪式的变化趋势。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适用于表现人物在某一关键时刻的突然转变，呈现出一种断点式的变化。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选择合适类型角色曲线进行表现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https://d.book118.com/095241211314011111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2024-09-17T19:50:49.355</cp:lastPrinted>
  <dcterms:created xsi:type="dcterms:W3CDTF">2024-09-17T11:50:49Z</dcterms:created>
  <dcterms:modified xsi:type="dcterms:W3CDTF">2024-09-17T11:50:51Z</dcterms:modified>
</cp:coreProperties>
</file>