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340B6-B694-488E-999D-0142F8A5A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D7224-F976-410B-851E-5D8594839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0D105-8568-4DEF-9196-98B019B50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5FB94C-DA1E-478C-8F64-F343F8538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F78B95-E740-4F71-B9E8-094FDD38C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11AB93-1351-419D-8F9B-D6D7A27E9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A75F72-36B9-484B-BBC9-1B9CF307C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C9456D-D759-4621-B9D6-1754719DC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9F7B92-6424-4DF5-A639-9E111C678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7EC00-39FE-4666-87BF-86A38A9FE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57E6A-2A28-435E-B93E-1F8671F65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24320221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《心脏传导系统》PPT课件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心脏传导系统概述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心脏传导系统的解剖结构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心脏传导系统的生理功能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心脏传导系统的疾病与治疗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心脏传导系统的研究进展与未来展望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心脏传导系统概述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心脏传导系统的定义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它包括窦房结、房室结、房室束和浦肯野纤维等。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心脏传导系统是负责心脏电信号传递的一系列特殊心肌细胞的总称。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窦房结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房室结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房室束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浦肯野纤维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心脏传导系统的组成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又称希氏束，是连接房室结和左右心室的纤维组织，能够将电信号传递至左右心室。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位于心房和心室之间的组织，负责将窦房结产生的电信号传递至心室。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位于右心房上部的组织，是心脏的起搏点，能够自动产生电信号并传导至整个心脏。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分布于左右心室的心肌中，能够将电信号传递至心室肌肉，引起心室的收缩和舒张。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产生电信号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调节心率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维持心脏节律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窦房结能够自动产生电信号，这些信号通过心脏传导系统传递至整个心脏。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心脏传导系统能够调节心率，使心率在一定范围内变化，以适应身体需要。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心脏传导系统能够维持心脏的节律性活动，保证心脏的协调收缩和舒张。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心脏传导系统的功能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心脏传导系统的解剖结构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0" r="2420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窦房结是心脏传导系统的起点，位于右心房上部，呈扁窄的长带状，长约10-20mm。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窦房结主要由P细胞和T细胞组成，其中P细胞是自律细胞，具有自发兴奋的功能。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窦房结的血液供应主要来自右冠状动脉，其神经支配受交感神经和迷走神经的影响。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窦房结的解剖结构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心房位于心脏的上部，分为左心房和右心房，是心脏的辅助部分。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左心房接受来自肺循环的血液，右心房接受来自体循环的血液。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心房内有梳状肌和肌小梁等结构，有助于心脏的收缩和血液的流动。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心房的解剖结构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房室结位于房间隔下部右侧心房壁和室间隔上部的心室壁内，呈扁薄的长带状，长约10-12mm。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房室结由起搏细胞和过渡细胞组成，具有控制心脏兴奋传导的作用。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房室结的血液供应主要来自左冠状动脉，其神经支配受交感神经和迷走神经的影响。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房室结的解剖结构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浦肯野纤维是心脏传导系统的重要组成部分，分布于心室壁内。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浦肯野纤维呈细长索状，长度可达数厘米至数十厘米不等。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浦肯野纤维的兴奋传导速度较快，能够将兴奋迅速传递至心室肌细胞，引起心室的收缩和泵血。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浦肯野纤维的解剖结构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心脏传导系统的生理功能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https://d.book118.com/095243202211011104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2024-09-14T08:37:59.818</cp:lastPrinted>
  <dcterms:created xsi:type="dcterms:W3CDTF">2024-09-14T00:37:59Z</dcterms:created>
  <dcterms:modified xsi:type="dcterms:W3CDTF">2024-09-14T00:38:01Z</dcterms:modified>
</cp:coreProperties>
</file>