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2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0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image" Target="../media/image9.png" /><Relationship Id="rId18" Type="http://schemas.openxmlformats.org/officeDocument/2006/relationships/tags" Target="../tags/tag9.xml" /><Relationship Id="rId19" Type="http://schemas.openxmlformats.org/officeDocument/2006/relationships/image" Target="../media/image10.png" /><Relationship Id="rId2" Type="http://schemas.openxmlformats.org/officeDocument/2006/relationships/tags" Target="../tags/tag1.xml" /><Relationship Id="rId20" Type="http://schemas.openxmlformats.org/officeDocument/2006/relationships/tags" Target="../tags/tag10.xml" /><Relationship Id="rId21" Type="http://schemas.openxmlformats.org/officeDocument/2006/relationships/image" Target="../media/image11.png" /><Relationship Id="rId22" Type="http://schemas.openxmlformats.org/officeDocument/2006/relationships/tags" Target="../tags/tag11.xml" /><Relationship Id="rId23" Type="http://schemas.openxmlformats.org/officeDocument/2006/relationships/image" Target="../media/image12.png" /><Relationship Id="rId24" Type="http://schemas.openxmlformats.org/officeDocument/2006/relationships/tags" Target="../tags/tag12.xml" /><Relationship Id="rId25" Type="http://schemas.openxmlformats.org/officeDocument/2006/relationships/tags" Target="../tags/tag13.xml" /><Relationship Id="rId26" Type="http://schemas.openxmlformats.org/officeDocument/2006/relationships/tags" Target="../tags/tag14.xml" /><Relationship Id="rId27" Type="http://schemas.openxmlformats.org/officeDocument/2006/relationships/tags" Target="../tags/tag15.xml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image" Target="../media/image2.png" /><Relationship Id="rId30" Type="http://schemas.openxmlformats.org/officeDocument/2006/relationships/tags" Target="../tags/tag18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15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image" Target="../media/image2.png" /><Relationship Id="rId14" Type="http://schemas.openxmlformats.org/officeDocument/2006/relationships/tags" Target="../tags/tag32.xml" /><Relationship Id="rId15" Type="http://schemas.openxmlformats.org/officeDocument/2006/relationships/tags" Target="../tags/tag3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image" Target="../media/image13.png" /><Relationship Id="rId7" Type="http://schemas.openxmlformats.org/officeDocument/2006/relationships/tags" Target="../tags/tag28.xml" /><Relationship Id="rId8" Type="http://schemas.openxmlformats.org/officeDocument/2006/relationships/image" Target="../media/image14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7.png" /><Relationship Id="rId11" Type="http://schemas.openxmlformats.org/officeDocument/2006/relationships/tags" Target="../tags/tag40.xml" /><Relationship Id="rId12" Type="http://schemas.openxmlformats.org/officeDocument/2006/relationships/image" Target="../media/image8.png" /><Relationship Id="rId13" Type="http://schemas.openxmlformats.org/officeDocument/2006/relationships/tags" Target="../tags/tag41.xml" /><Relationship Id="rId14" Type="http://schemas.openxmlformats.org/officeDocument/2006/relationships/image" Target="../media/image16.png" /><Relationship Id="rId15" Type="http://schemas.openxmlformats.org/officeDocument/2006/relationships/tags" Target="../tags/tag42.xml" /><Relationship Id="rId16" Type="http://schemas.openxmlformats.org/officeDocument/2006/relationships/image" Target="../media/image17.png" /><Relationship Id="rId17" Type="http://schemas.openxmlformats.org/officeDocument/2006/relationships/tags" Target="../tags/tag43.xml" /><Relationship Id="rId18" Type="http://schemas.openxmlformats.org/officeDocument/2006/relationships/image" Target="../media/image18.png" /><Relationship Id="rId19" Type="http://schemas.openxmlformats.org/officeDocument/2006/relationships/tags" Target="../tags/tag44.xml" /><Relationship Id="rId2" Type="http://schemas.openxmlformats.org/officeDocument/2006/relationships/tags" Target="../tags/tag34.xml" /><Relationship Id="rId20" Type="http://schemas.openxmlformats.org/officeDocument/2006/relationships/tags" Target="../tags/tag45.xml" /><Relationship Id="rId21" Type="http://schemas.openxmlformats.org/officeDocument/2006/relationships/tags" Target="../tags/tag46.xml" /><Relationship Id="rId22" Type="http://schemas.openxmlformats.org/officeDocument/2006/relationships/image" Target="../media/image15.png" /><Relationship Id="rId23" Type="http://schemas.openxmlformats.org/officeDocument/2006/relationships/tags" Target="../tags/tag47.xml" /><Relationship Id="rId24" Type="http://schemas.openxmlformats.org/officeDocument/2006/relationships/tags" Target="../tags/tag48.xml" /><Relationship Id="rId25" Type="http://schemas.openxmlformats.org/officeDocument/2006/relationships/image" Target="../media/image3.png" /><Relationship Id="rId26" Type="http://schemas.openxmlformats.org/officeDocument/2006/relationships/tags" Target="../tags/tag49.xml" /><Relationship Id="rId27" Type="http://schemas.openxmlformats.org/officeDocument/2006/relationships/image" Target="../media/image4.png" /><Relationship Id="rId28" Type="http://schemas.openxmlformats.org/officeDocument/2006/relationships/tags" Target="../tags/tag50.xml" /><Relationship Id="rId29" Type="http://schemas.openxmlformats.org/officeDocument/2006/relationships/image" Target="../media/image9.png" /><Relationship Id="rId3" Type="http://schemas.openxmlformats.org/officeDocument/2006/relationships/tags" Target="../tags/tag35.xml" /><Relationship Id="rId30" Type="http://schemas.openxmlformats.org/officeDocument/2006/relationships/tags" Target="../tags/tag51.xml" /><Relationship Id="rId31" Type="http://schemas.openxmlformats.org/officeDocument/2006/relationships/image" Target="../media/image10.png" /><Relationship Id="rId32" Type="http://schemas.openxmlformats.org/officeDocument/2006/relationships/tags" Target="../tags/tag52.xml" /><Relationship Id="rId33" Type="http://schemas.openxmlformats.org/officeDocument/2006/relationships/image" Target="../media/image11.png" /><Relationship Id="rId34" Type="http://schemas.openxmlformats.org/officeDocument/2006/relationships/tags" Target="../tags/tag53.xml" /><Relationship Id="rId35" Type="http://schemas.openxmlformats.org/officeDocument/2006/relationships/image" Target="../media/image12.png" /><Relationship Id="rId36" Type="http://schemas.openxmlformats.org/officeDocument/2006/relationships/tags" Target="../tags/tag54.xml" /><Relationship Id="rId37" Type="http://schemas.openxmlformats.org/officeDocument/2006/relationships/image" Target="../media/image14.png" /><Relationship Id="rId38" Type="http://schemas.openxmlformats.org/officeDocument/2006/relationships/tags" Target="../tags/tag55.xml" /><Relationship Id="rId39" Type="http://schemas.openxmlformats.org/officeDocument/2006/relationships/tags" Target="../tags/tag56.xml" /><Relationship Id="rId4" Type="http://schemas.openxmlformats.org/officeDocument/2006/relationships/tags" Target="../tags/tag36.xml" /><Relationship Id="rId40" Type="http://schemas.openxmlformats.org/officeDocument/2006/relationships/image" Target="../media/image6.png" /><Relationship Id="rId41" Type="http://schemas.openxmlformats.org/officeDocument/2006/relationships/tags" Target="../tags/tag57.xml" /><Relationship Id="rId42" Type="http://schemas.openxmlformats.org/officeDocument/2006/relationships/tags" Target="../tags/tag58.xml" /><Relationship Id="rId43" Type="http://schemas.openxmlformats.org/officeDocument/2006/relationships/tags" Target="../tags/tag59.xml" /><Relationship Id="rId44" Type="http://schemas.openxmlformats.org/officeDocument/2006/relationships/slideMaster" Target="../slideMasters/slideMaster2.xml" /><Relationship Id="rId5" Type="http://schemas.openxmlformats.org/officeDocument/2006/relationships/tags" Target="../tags/tag37.xml" /><Relationship Id="rId6" Type="http://schemas.openxmlformats.org/officeDocument/2006/relationships/image" Target="../media/image2.png" /><Relationship Id="rId7" Type="http://schemas.openxmlformats.org/officeDocument/2006/relationships/tags" Target="../tags/tag38.xml" /><Relationship Id="rId8" Type="http://schemas.openxmlformats.org/officeDocument/2006/relationships/image" Target="../media/image5.png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image" Target="../media/image9.png" /><Relationship Id="rId18" Type="http://schemas.openxmlformats.org/officeDocument/2006/relationships/tags" Target="../tags/tag98.xml" /><Relationship Id="rId19" Type="http://schemas.openxmlformats.org/officeDocument/2006/relationships/image" Target="../media/image10.png" /><Relationship Id="rId2" Type="http://schemas.openxmlformats.org/officeDocument/2006/relationships/tags" Target="../tags/tag90.xml" /><Relationship Id="rId20" Type="http://schemas.openxmlformats.org/officeDocument/2006/relationships/tags" Target="../tags/tag99.xml" /><Relationship Id="rId21" Type="http://schemas.openxmlformats.org/officeDocument/2006/relationships/image" Target="../media/image11.png" /><Relationship Id="rId22" Type="http://schemas.openxmlformats.org/officeDocument/2006/relationships/tags" Target="../tags/tag100.xml" /><Relationship Id="rId23" Type="http://schemas.openxmlformats.org/officeDocument/2006/relationships/image" Target="../media/image12.png" /><Relationship Id="rId24" Type="http://schemas.openxmlformats.org/officeDocument/2006/relationships/tags" Target="../tags/tag101.xml" /><Relationship Id="rId25" Type="http://schemas.openxmlformats.org/officeDocument/2006/relationships/tags" Target="../tags/tag102.xml" /><Relationship Id="rId26" Type="http://schemas.openxmlformats.org/officeDocument/2006/relationships/tags" Target="../tags/tag103.xml" /><Relationship Id="rId27" Type="http://schemas.openxmlformats.org/officeDocument/2006/relationships/tags" Target="../tags/tag104.xml" /><Relationship Id="rId28" Type="http://schemas.openxmlformats.org/officeDocument/2006/relationships/tags" Target="../tags/tag105.xml" /><Relationship Id="rId29" Type="http://schemas.openxmlformats.org/officeDocument/2006/relationships/tags" Target="../tags/tag106.xml" /><Relationship Id="rId3" Type="http://schemas.openxmlformats.org/officeDocument/2006/relationships/image" Target="../media/image2.png" /><Relationship Id="rId30" Type="http://schemas.openxmlformats.org/officeDocument/2006/relationships/tags" Target="../tags/tag107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B3632-4CB5-40BA-9502-6C85B74D7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D2A2A-14D6-4164-8E2D-16887975A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B1F92-00E5-41A9-BA26-22BD815CC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69250-A9B4-42EB-A974-DF8091035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C7AD32-D698-4A4D-811B-55CFF1328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AC66E2-B82F-4B6C-9F32-D8D95C17A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10CCAA-4DFD-44AE-A28E-0F4BB0102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E2DD2-88F0-4458-BDFF-550C4CAC1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B031A-44B2-42B0-95C6-6E971FCBC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B8816-2DB7-412A-ACB0-0CB0767EB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906D2-3C02-4DEC-B715-1F2F0BDFA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2097157" name="图片 12"/>
          <p:cNvPicPr/>
          <p:nvPr userDrawn="1">
            <p:custDataLst>
              <p:tags r:id="rId4"/>
            </p:custDataLst>
          </p:nvPr>
        </p:nvPicPr>
        <p:blipFill>
          <a:blip r:embed="rId3"/>
          <a:srcRect t="2901"/>
          <a:stretch>
            <a:fillRect/>
          </a:stretch>
        </p:blipFill>
        <p:spPr>
          <a:xfrm>
            <a:off x="3000" y="198950"/>
            <a:ext cx="12186000" cy="6659050"/>
          </a:xfrm>
          <a:prstGeom prst="rect">
            <a:avLst/>
          </a:prstGeom>
        </p:spPr>
      </p:pic>
      <p:pic>
        <p:nvPicPr>
          <p:cNvPr id="2097159" name="图片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601278" y="2557745"/>
            <a:ext cx="1315368" cy="1264214"/>
          </a:xfrm>
          <a:prstGeom prst="rect">
            <a:avLst/>
          </a:prstGeom>
        </p:spPr>
      </p:pic>
      <p:pic>
        <p:nvPicPr>
          <p:cNvPr id="2097161" name="图片 15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344696" y="2467182"/>
            <a:ext cx="6956834" cy="2075358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2370945" y="3736870"/>
            <a:ext cx="7461058" cy="1797669"/>
          </a:xfrm>
          <a:prstGeom prst="rect">
            <a:avLst/>
          </a:prstGeom>
        </p:spPr>
      </p:pic>
      <p:pic>
        <p:nvPicPr>
          <p:cNvPr id="2097165" name="图片 18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26397" y="2145647"/>
            <a:ext cx="10471789" cy="2718427"/>
          </a:xfrm>
          <a:prstGeom prst="rect">
            <a:avLst/>
          </a:prstGeom>
        </p:spPr>
      </p:pic>
      <p:pic>
        <p:nvPicPr>
          <p:cNvPr id="2097167" name="图片 20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2370945" y="4162819"/>
            <a:ext cx="8579120" cy="1739209"/>
          </a:xfrm>
          <a:prstGeom prst="rect">
            <a:avLst/>
          </a:prstGeom>
        </p:spPr>
      </p:pic>
      <p:pic>
        <p:nvPicPr>
          <p:cNvPr id="2097169" name="图片 2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628351" y="4474154"/>
            <a:ext cx="9726413" cy="1234984"/>
          </a:xfrm>
          <a:prstGeom prst="rect">
            <a:avLst/>
          </a:prstGeom>
        </p:spPr>
      </p:pic>
      <p:pic>
        <p:nvPicPr>
          <p:cNvPr id="2097171" name="图片 2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4530270" y="1497030"/>
            <a:ext cx="3962743" cy="981541"/>
          </a:xfrm>
          <a:prstGeom prst="rect">
            <a:avLst/>
          </a:prstGeom>
        </p:spPr>
      </p:pic>
      <p:pic>
        <p:nvPicPr>
          <p:cNvPr id="2097173" name="图片 24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4570817" y="1180982"/>
            <a:ext cx="1177636" cy="471055"/>
          </a:xfrm>
          <a:prstGeom prst="rect">
            <a:avLst/>
          </a:prstGeom>
        </p:spPr>
      </p:pic>
      <p:pic>
        <p:nvPicPr>
          <p:cNvPr id="2097175" name="图片 25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65101" y="198950"/>
            <a:ext cx="1316182" cy="1399310"/>
          </a:xfrm>
          <a:prstGeom prst="rect">
            <a:avLst/>
          </a:prstGeom>
        </p:spPr>
      </p:pic>
      <p:pic>
        <p:nvPicPr>
          <p:cNvPr id="2097177" name="图片 26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7691930" y="2607124"/>
            <a:ext cx="560881" cy="1377815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25"/>
            </p:custDataLst>
          </p:nvPr>
        </p:nvSpPr>
        <p:spPr>
          <a:xfrm>
            <a:off x="1567180" y="947012"/>
            <a:ext cx="9057640" cy="2032423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1000" b="1" u="none" strike="noStrike" cap="none" spc="600" normalizeH="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 lvl="0" algn="ctr" fontAlgn="auto"/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 hasCustomPrompt="1"/>
            <p:custDataLst>
              <p:tags r:id="rId26"/>
            </p:custDataLst>
          </p:nvPr>
        </p:nvSpPr>
        <p:spPr>
          <a:xfrm>
            <a:off x="2818259" y="4928734"/>
            <a:ext cx="6555483" cy="684151"/>
          </a:xfrm>
        </p:spPr>
        <p:txBody>
          <a:bodyPr vert="horz" lIns="46800" tIns="46800" rIns="90000" bIns="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3200" u="none" strike="noStrike" cap="none" spc="200" normalizeH="0" baseline="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 marL="228600" lvl="0" indent="-2286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署名占位符 10"/>
          <p:cNvSpPr>
            <a:spLocks noGrp="1"/>
          </p:cNvSpPr>
          <p:nvPr>
            <p:ph type="body" sz="quarter" idx="17" hasCustomPrompt="1"/>
            <p:custDataLst>
              <p:tags r:id="rId30"/>
            </p:custDataLst>
          </p:nvPr>
        </p:nvSpPr>
        <p:spPr>
          <a:xfrm>
            <a:off x="2818259" y="5669378"/>
            <a:ext cx="6555483" cy="598717"/>
          </a:xfrm>
        </p:spPr>
        <p:txBody>
          <a:bodyPr vert="horz" lIns="90000" tIns="0" rIns="90000" bIns="46800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400" u="none" strike="noStrike" cap="none" spc="150" normalizeH="0" baseline="0"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</a:defRPr>
            </a:lvl1pPr>
          </a:lstStyle>
          <a:p>
            <a:pPr marL="228600" lvl="0" indent="-228600" algn="ctr" fontAlgn="auto">
              <a:spcBef>
                <a:spcPct val="0"/>
              </a:spcBef>
              <a:spcAft>
                <a:spcPts val="1000"/>
              </a:spcAft>
            </a:pPr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10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2097181" name="图片 11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231515" y="2865120"/>
            <a:ext cx="1617980" cy="1030605"/>
          </a:xfrm>
          <a:prstGeom prst="rect">
            <a:avLst/>
          </a:prstGeom>
        </p:spPr>
      </p:pic>
      <p:pic>
        <p:nvPicPr>
          <p:cNvPr id="2097183" name="图片 12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429385" y="2748915"/>
            <a:ext cx="1402080" cy="1030605"/>
          </a:xfrm>
          <a:prstGeom prst="rect">
            <a:avLst/>
          </a:prstGeom>
        </p:spPr>
      </p:pic>
      <p:pic>
        <p:nvPicPr>
          <p:cNvPr id="2097185" name="图片 1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l="1983"/>
          <a:stretch>
            <a:fillRect/>
          </a:stretch>
        </p:blipFill>
        <p:spPr>
          <a:xfrm>
            <a:off x="110836" y="5353685"/>
            <a:ext cx="7799994" cy="1502409"/>
          </a:xfrm>
          <a:prstGeom prst="rect">
            <a:avLst/>
          </a:prstGeom>
        </p:spPr>
      </p:pic>
      <p:pic>
        <p:nvPicPr>
          <p:cNvPr id="2097187" name="图片 15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/>
          <a:srcRect l="1992"/>
          <a:stretch>
            <a:fillRect/>
          </a:stretch>
        </p:blipFill>
        <p:spPr>
          <a:xfrm flipH="1">
            <a:off x="4281805" y="5353685"/>
            <a:ext cx="7799359" cy="1503045"/>
          </a:xfrm>
          <a:prstGeom prst="rect">
            <a:avLst/>
          </a:prstGeom>
        </p:spPr>
      </p:pic>
      <p:pic>
        <p:nvPicPr>
          <p:cNvPr id="2097189" name="图片 16"/>
          <p:cNvPicPr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0" y="1"/>
            <a:ext cx="121896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15"/>
            </p:custDataLst>
          </p:nvPr>
        </p:nvSpPr>
        <p:spPr>
          <a:xfrm>
            <a:off x="1429385" y="1083134"/>
            <a:ext cx="3308869" cy="2330834"/>
          </a:xfrm>
          <a:noFill/>
        </p:spPr>
        <p:txBody>
          <a:bodyPr wrap="square" rtlCol="0" anchor="b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7200"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 algn="ctr"/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33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9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2097193" name="图片 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pic>
        <p:nvPicPr>
          <p:cNvPr id="2097195" name="图片 1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370945" y="3736870"/>
            <a:ext cx="7461058" cy="1797669"/>
          </a:xfrm>
          <a:prstGeom prst="rect">
            <a:avLst/>
          </a:prstGeom>
        </p:spPr>
      </p:pic>
      <p:pic>
        <p:nvPicPr>
          <p:cNvPr id="2097197" name="图片 13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70945" y="4162819"/>
            <a:ext cx="8579120" cy="1739209"/>
          </a:xfrm>
          <a:prstGeom prst="rect">
            <a:avLst/>
          </a:prstGeom>
        </p:spPr>
      </p:pic>
      <p:pic>
        <p:nvPicPr>
          <p:cNvPr id="2097199" name="图片 1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628351" y="4474154"/>
            <a:ext cx="9726413" cy="1234984"/>
          </a:xfrm>
          <a:prstGeom prst="rect">
            <a:avLst/>
          </a:prstGeom>
        </p:spPr>
      </p:pic>
      <p:pic>
        <p:nvPicPr>
          <p:cNvPr id="2097201" name="图片 17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811727" y="5549063"/>
            <a:ext cx="817419" cy="1138764"/>
          </a:xfrm>
          <a:prstGeom prst="rect">
            <a:avLst/>
          </a:prstGeom>
        </p:spPr>
      </p:pic>
      <p:pic>
        <p:nvPicPr>
          <p:cNvPr id="2097203" name="图片 24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4789714" y="41404"/>
            <a:ext cx="7157324" cy="1450974"/>
          </a:xfrm>
          <a:prstGeom prst="rect">
            <a:avLst/>
          </a:prstGeom>
        </p:spPr>
      </p:pic>
      <p:pic>
        <p:nvPicPr>
          <p:cNvPr id="2097205" name="图片 2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rcRect t="24229" r="2397"/>
          <a:stretch>
            <a:fillRect/>
          </a:stretch>
        </p:blipFill>
        <p:spPr>
          <a:xfrm>
            <a:off x="6015559" y="136525"/>
            <a:ext cx="6075331" cy="1136378"/>
          </a:xfrm>
          <a:prstGeom prst="rect">
            <a:avLst/>
          </a:prstGeom>
        </p:spPr>
      </p:pic>
      <p:pic>
        <p:nvPicPr>
          <p:cNvPr id="2097207" name="图片 27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6"/>
          <a:stretch>
            <a:fillRect/>
          </a:stretch>
        </p:blipFill>
        <p:spPr>
          <a:xfrm flipH="1">
            <a:off x="97007" y="41404"/>
            <a:ext cx="7157324" cy="1450974"/>
          </a:xfrm>
          <a:prstGeom prst="rect">
            <a:avLst/>
          </a:prstGeom>
        </p:spPr>
      </p:pic>
      <p:pic>
        <p:nvPicPr>
          <p:cNvPr id="2097209" name="图片 28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8"/>
          <a:srcRect t="22470"/>
          <a:stretch>
            <a:fillRect/>
          </a:stretch>
        </p:blipFill>
        <p:spPr>
          <a:xfrm flipH="1">
            <a:off x="101110" y="110149"/>
            <a:ext cx="6224555" cy="1162754"/>
          </a:xfrm>
          <a:prstGeom prst="rect">
            <a:avLst/>
          </a:prstGeom>
        </p:spPr>
      </p:pic>
      <p:pic>
        <p:nvPicPr>
          <p:cNvPr id="2097211" name="图片 31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rcRect l="1861"/>
          <a:stretch>
            <a:fillRect/>
          </a:stretch>
        </p:blipFill>
        <p:spPr>
          <a:xfrm>
            <a:off x="101110" y="5354321"/>
            <a:ext cx="7809720" cy="1502409"/>
          </a:xfrm>
          <a:prstGeom prst="rect">
            <a:avLst/>
          </a:prstGeom>
        </p:spPr>
      </p:pic>
      <p:pic>
        <p:nvPicPr>
          <p:cNvPr id="2097213" name="图片 32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/>
          <a:srcRect l="1869"/>
          <a:stretch>
            <a:fillRect/>
          </a:stretch>
        </p:blipFill>
        <p:spPr>
          <a:xfrm flipH="1">
            <a:off x="4281805" y="5353685"/>
            <a:ext cx="7809085" cy="1503045"/>
          </a:xfrm>
          <a:prstGeom prst="rect">
            <a:avLst/>
          </a:prstGeom>
        </p:spPr>
      </p:pic>
      <p:pic>
        <p:nvPicPr>
          <p:cNvPr id="2097215" name="图片 9"/>
          <p:cNvPicPr>
            <a:picLocks noChangeAspect="1"/>
          </p:cNvPicPr>
          <p:nvPr userDrawn="1"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3601278" y="2557745"/>
            <a:ext cx="1315368" cy="1264214"/>
          </a:xfrm>
          <a:prstGeom prst="rect">
            <a:avLst/>
          </a:prstGeom>
        </p:spPr>
      </p:pic>
      <p:pic>
        <p:nvPicPr>
          <p:cNvPr id="2097217" name="图片 10"/>
          <p:cNvPicPr>
            <a:picLocks noChangeAspect="1"/>
          </p:cNvPicPr>
          <p:nvPr userDrawn="1"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2344696" y="2467182"/>
            <a:ext cx="6956834" cy="2075358"/>
          </a:xfrm>
          <a:prstGeom prst="rect">
            <a:avLst/>
          </a:prstGeom>
        </p:spPr>
      </p:pic>
      <p:pic>
        <p:nvPicPr>
          <p:cNvPr id="2097219" name="图片 15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4530270" y="1497030"/>
            <a:ext cx="3962743" cy="981541"/>
          </a:xfrm>
          <a:prstGeom prst="rect">
            <a:avLst/>
          </a:prstGeom>
        </p:spPr>
      </p:pic>
      <p:pic>
        <p:nvPicPr>
          <p:cNvPr id="2097221" name="图片 16"/>
          <p:cNvPicPr>
            <a:picLocks noChangeAspect="1"/>
          </p:cNvPicPr>
          <p:nvPr userDrawn="1"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4570817" y="1180982"/>
            <a:ext cx="1177636" cy="471055"/>
          </a:xfrm>
          <a:prstGeom prst="rect">
            <a:avLst/>
          </a:prstGeom>
        </p:spPr>
      </p:pic>
      <p:pic>
        <p:nvPicPr>
          <p:cNvPr id="2097223" name="图片 18"/>
          <p:cNvPicPr>
            <a:picLocks noChangeAspect="1"/>
          </p:cNvPicPr>
          <p:nvPr userDrawn="1">
            <p:custDataLst>
              <p:tags r:id="rId34"/>
            </p:custDataLst>
          </p:nvPr>
        </p:nvPicPr>
        <p:blipFill>
          <a:blip r:embed="rId33"/>
          <a:stretch>
            <a:fillRect/>
          </a:stretch>
        </p:blipFill>
        <p:spPr>
          <a:xfrm>
            <a:off x="765101" y="198950"/>
            <a:ext cx="1316182" cy="1399310"/>
          </a:xfrm>
          <a:prstGeom prst="rect">
            <a:avLst/>
          </a:prstGeom>
        </p:spPr>
      </p:pic>
      <p:pic>
        <p:nvPicPr>
          <p:cNvPr id="2097225" name="图片 19"/>
          <p:cNvPicPr>
            <a:picLocks noChangeAspect="1"/>
          </p:cNvPicPr>
          <p:nvPr userDrawn="1">
            <p:custDataLst>
              <p:tags r:id="rId36"/>
            </p:custDataLst>
          </p:nvPr>
        </p:nvPicPr>
        <p:blipFill>
          <a:blip r:embed="rId35"/>
          <a:stretch>
            <a:fillRect/>
          </a:stretch>
        </p:blipFill>
        <p:spPr>
          <a:xfrm>
            <a:off x="7691930" y="2607124"/>
            <a:ext cx="560881" cy="1377815"/>
          </a:xfrm>
          <a:prstGeom prst="rect">
            <a:avLst/>
          </a:prstGeom>
        </p:spPr>
      </p:pic>
      <p:pic>
        <p:nvPicPr>
          <p:cNvPr id="2097227" name="图片 21"/>
          <p:cNvPicPr>
            <a:picLocks noChangeAspect="1"/>
          </p:cNvPicPr>
          <p:nvPr userDrawn="1">
            <p:custDataLst>
              <p:tags r:id="rId38"/>
            </p:custDataLst>
          </p:nvPr>
        </p:nvPicPr>
        <p:blipFill>
          <a:blip r:embed="rId37"/>
          <a:stretch>
            <a:fillRect/>
          </a:stretch>
        </p:blipFill>
        <p:spPr>
          <a:xfrm>
            <a:off x="4464685" y="2880360"/>
            <a:ext cx="1402080" cy="1030605"/>
          </a:xfrm>
          <a:prstGeom prst="rect">
            <a:avLst/>
          </a:prstGeom>
        </p:spPr>
      </p:pic>
      <p:pic>
        <p:nvPicPr>
          <p:cNvPr id="2097229" name="图片 22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7"/>
          <a:stretch>
            <a:fillRect/>
          </a:stretch>
        </p:blipFill>
        <p:spPr>
          <a:xfrm flipH="1">
            <a:off x="6325235" y="2880360"/>
            <a:ext cx="1402080" cy="1030605"/>
          </a:xfrm>
          <a:prstGeom prst="rect">
            <a:avLst/>
          </a:prstGeom>
        </p:spPr>
      </p:pic>
      <p:pic>
        <p:nvPicPr>
          <p:cNvPr id="2097231" name="图片 35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rcRect t="249"/>
          <a:stretch>
            <a:fillRect/>
          </a:stretch>
        </p:blipFill>
        <p:spPr>
          <a:xfrm>
            <a:off x="726397" y="2273403"/>
            <a:ext cx="10471789" cy="2711640"/>
          </a:xfrm>
          <a:prstGeom prst="rect">
            <a:avLst/>
          </a:prstGeom>
        </p:spPr>
      </p:pic>
      <p:sp>
        <p:nvSpPr>
          <p:cNvPr id="1048702" name="节编号 3"/>
          <p:cNvSpPr>
            <a:spLocks noGrp="1"/>
          </p:cNvSpPr>
          <p:nvPr>
            <p:ph type="body" sz="quarter" idx="13" hasCustomPrompt="1"/>
            <p:custDataLst>
              <p:tags r:id="rId42"/>
            </p:custDataLst>
          </p:nvPr>
        </p:nvSpPr>
        <p:spPr>
          <a:xfrm>
            <a:off x="2506129" y="1181221"/>
            <a:ext cx="7179742" cy="2177191"/>
          </a:xfrm>
          <a:noFill/>
        </p:spPr>
        <p:txBody>
          <a:bodyPr wrap="square" rtlCol="0">
            <a:normAutofit/>
          </a:bodyPr>
          <a:lstStyle>
            <a:lvl1pPr marL="0" indent="0" algn="ctr">
              <a:buNone/>
              <a:defRPr lang="zh-CN" altLang="en-US" sz="11500">
                <a:solidFill>
                  <a:schemeClr val="dk1">
                    <a:lumMod val="80000"/>
                    <a:lumOff val="2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 algn="ctr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04" name="标题 1"/>
          <p:cNvSpPr>
            <a:spLocks noGrp="1"/>
          </p:cNvSpPr>
          <p:nvPr>
            <p:ph type="title"/>
            <p:custDataLst>
              <p:tags r:id="rId43"/>
            </p:custDataLst>
          </p:nvPr>
        </p:nvSpPr>
        <p:spPr>
          <a:xfrm>
            <a:off x="2506345" y="3660775"/>
            <a:ext cx="7179945" cy="677545"/>
          </a:xfrm>
        </p:spPr>
        <p:txBody>
          <a:bodyPr vert="horz" lIns="90000" tIns="46800" rIns="90000" bIns="0" rtlCol="0" anchor="ctr" anchorCtr="0">
            <a:normAutofit fontScale="90000"/>
          </a:bodyPr>
          <a:lstStyle>
            <a:lvl1pPr marL="0" indent="0" algn="ctr">
              <a:buFont typeface="Arial" pitchFamily="34" charset="0"/>
              <a:buNone/>
              <a:defRPr lang="zh-CN" altLang="en-US" sz="3600" b="1" u="none" strike="noStrike" cap="none" spc="300" normalizeH="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 algn="ctr" fontAlgn="auto"/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33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2097235" name="图片 12"/>
          <p:cNvPicPr/>
          <p:nvPr userDrawn="1">
            <p:custDataLst>
              <p:tags r:id="rId4"/>
            </p:custDataLst>
          </p:nvPr>
        </p:nvPicPr>
        <p:blipFill>
          <a:blip r:embed="rId3"/>
          <a:srcRect t="2901"/>
          <a:stretch>
            <a:fillRect/>
          </a:stretch>
        </p:blipFill>
        <p:spPr>
          <a:xfrm>
            <a:off x="3000" y="198950"/>
            <a:ext cx="12186000" cy="6659050"/>
          </a:xfrm>
          <a:prstGeom prst="rect">
            <a:avLst/>
          </a:prstGeom>
        </p:spPr>
      </p:pic>
      <p:pic>
        <p:nvPicPr>
          <p:cNvPr id="2097237" name="图片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601278" y="2557745"/>
            <a:ext cx="1315368" cy="1264214"/>
          </a:xfrm>
          <a:prstGeom prst="rect">
            <a:avLst/>
          </a:prstGeom>
        </p:spPr>
      </p:pic>
      <p:pic>
        <p:nvPicPr>
          <p:cNvPr id="2097239" name="图片 15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344696" y="2467182"/>
            <a:ext cx="6956834" cy="2075358"/>
          </a:xfrm>
          <a:prstGeom prst="rect">
            <a:avLst/>
          </a:prstGeom>
        </p:spPr>
      </p:pic>
      <p:pic>
        <p:nvPicPr>
          <p:cNvPr id="2097241" name="图片 16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2370945" y="3736870"/>
            <a:ext cx="7461058" cy="1797669"/>
          </a:xfrm>
          <a:prstGeom prst="rect">
            <a:avLst/>
          </a:prstGeom>
        </p:spPr>
      </p:pic>
      <p:pic>
        <p:nvPicPr>
          <p:cNvPr id="2097243" name="图片 18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26397" y="2145647"/>
            <a:ext cx="10471789" cy="2718427"/>
          </a:xfrm>
          <a:prstGeom prst="rect">
            <a:avLst/>
          </a:prstGeom>
        </p:spPr>
      </p:pic>
      <p:pic>
        <p:nvPicPr>
          <p:cNvPr id="2097245" name="图片 20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2370945" y="4162819"/>
            <a:ext cx="8579120" cy="1739209"/>
          </a:xfrm>
          <a:prstGeom prst="rect">
            <a:avLst/>
          </a:prstGeom>
        </p:spPr>
      </p:pic>
      <p:pic>
        <p:nvPicPr>
          <p:cNvPr id="2097247" name="图片 2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628351" y="4474154"/>
            <a:ext cx="9726413" cy="1234984"/>
          </a:xfrm>
          <a:prstGeom prst="rect">
            <a:avLst/>
          </a:prstGeom>
        </p:spPr>
      </p:pic>
      <p:pic>
        <p:nvPicPr>
          <p:cNvPr id="2097249" name="图片 2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4530270" y="1497030"/>
            <a:ext cx="3962743" cy="981541"/>
          </a:xfrm>
          <a:prstGeom prst="rect">
            <a:avLst/>
          </a:prstGeom>
        </p:spPr>
      </p:pic>
      <p:pic>
        <p:nvPicPr>
          <p:cNvPr id="2097251" name="图片 24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4570817" y="1180982"/>
            <a:ext cx="1177636" cy="471055"/>
          </a:xfrm>
          <a:prstGeom prst="rect">
            <a:avLst/>
          </a:prstGeom>
        </p:spPr>
      </p:pic>
      <p:pic>
        <p:nvPicPr>
          <p:cNvPr id="2097253" name="图片 25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65101" y="198950"/>
            <a:ext cx="1316182" cy="1399310"/>
          </a:xfrm>
          <a:prstGeom prst="rect">
            <a:avLst/>
          </a:prstGeom>
        </p:spPr>
      </p:pic>
      <p:pic>
        <p:nvPicPr>
          <p:cNvPr id="2097255" name="图片 26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7691930" y="2607124"/>
            <a:ext cx="560881" cy="1377815"/>
          </a:xfrm>
          <a:prstGeom prst="rect">
            <a:avLst/>
          </a:prstGeom>
        </p:spPr>
      </p:pic>
      <p:sp>
        <p:nvSpPr>
          <p:cNvPr id="1048766" name="标题 1"/>
          <p:cNvSpPr>
            <a:spLocks noGrp="1"/>
          </p:cNvSpPr>
          <p:nvPr>
            <p:ph type="ctrTitle" hasCustomPrompt="1"/>
            <p:custDataLst>
              <p:tags r:id="rId25"/>
            </p:custDataLst>
          </p:nvPr>
        </p:nvSpPr>
        <p:spPr>
          <a:xfrm>
            <a:off x="1474536" y="1284605"/>
            <a:ext cx="9242929" cy="1955165"/>
          </a:xfrm>
        </p:spPr>
        <p:txBody>
          <a:bodyPr vert="horz" lIns="101600" tIns="38100" rIns="25400" bIns="3810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11500" b="0" i="0" u="none" strike="noStrike" cap="none" spc="60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sym typeface="+mn-ea"/>
              </a:defRPr>
            </a:lvl1pPr>
          </a:lstStyle>
          <a:p>
            <a:pPr marL="0" marR="0" lvl="0" algn="ctr" fontAlgn="auto"/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1048768" name="副标题 2"/>
          <p:cNvSpPr>
            <a:spLocks noGrp="1"/>
          </p:cNvSpPr>
          <p:nvPr>
            <p:ph type="subTitle" idx="1" hasCustomPrompt="1"/>
            <p:custDataLst>
              <p:tags r:id="rId26"/>
            </p:custDataLst>
          </p:nvPr>
        </p:nvSpPr>
        <p:spPr>
          <a:xfrm>
            <a:off x="1474536" y="4988581"/>
            <a:ext cx="9242929" cy="560482"/>
          </a:xfrm>
        </p:spPr>
        <p:txBody>
          <a:bodyPr vert="horz" lIns="90000" tIns="46800" rIns="90000" bIns="0" rtlCol="0" anchor="b" anchorCtr="0">
            <a:normAutofit fontScale="92500" lnSpcReduction="10000"/>
          </a:bodyPr>
          <a:lstStyle>
            <a:lvl1pPr marL="0" indent="0" algn="ctr">
              <a:buFont typeface="Arial" pitchFamily="34" charset="0"/>
              <a:buNone/>
              <a:defRPr lang="zh-CN" altLang="en-US" sz="3200" u="none" strike="noStrike" cap="none" spc="150" normalizeH="0" baseline="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 marL="228600" lvl="0" indent="-228600" algn="ctr" fontAlgn="auto">
              <a:spcBef>
                <a:spcPct val="0"/>
              </a:spcBef>
              <a:spcAft>
                <a:spcPts val="1000"/>
              </a:spcAft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76" name="署名占位符 10"/>
          <p:cNvSpPr>
            <a:spLocks noGrp="1"/>
          </p:cNvSpPr>
          <p:nvPr>
            <p:ph type="body" sz="quarter" idx="17" hasCustomPrompt="1"/>
            <p:custDataLst>
              <p:tags r:id="rId30"/>
            </p:custDataLst>
          </p:nvPr>
        </p:nvSpPr>
        <p:spPr>
          <a:xfrm>
            <a:off x="1474536" y="5629276"/>
            <a:ext cx="9242929" cy="642548"/>
          </a:xfrm>
        </p:spPr>
        <p:txBody>
          <a:bodyPr vert="horz" lIns="90000" tIns="0" rIns="90000" bIns="46800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400" u="none" strike="noStrike" cap="none" spc="150" normalizeH="0" baseline="0"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</a:defRPr>
            </a:lvl1pPr>
          </a:lstStyle>
          <a:p>
            <a:pPr marL="228600" lvl="0" indent="-228600" algn="ctr" fontAlgn="auto">
              <a:spcBef>
                <a:spcPct val="0"/>
              </a:spcBef>
              <a:spcAft>
                <a:spcPts val="1000"/>
              </a:spcAft>
            </a:pPr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266" r:id="rId2"/>
    <p:sldLayoutId id="2147494267" r:id="rId3"/>
    <p:sldLayoutId id="2147494268" r:id="rId4"/>
    <p:sldLayoutId id="2147494269" r:id="rId5"/>
    <p:sldLayoutId id="2147494270" r:id="rId6"/>
    <p:sldLayoutId id="2147494271" r:id="rId7"/>
    <p:sldLayoutId id="2147494272" r:id="rId8"/>
    <p:sldLayoutId id="2147494273" r:id="rId9"/>
    <p:sldLayoutId id="2147494274" r:id="rId10"/>
    <p:sldLayoutId id="214749427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22" Type="http://schemas.openxmlformats.org/officeDocument/2006/relationships/tags" Target="../tags/tag163.xml" /><Relationship Id="rId23" Type="http://schemas.openxmlformats.org/officeDocument/2006/relationships/tags" Target="../tags/tag164.xml" /><Relationship Id="rId24" Type="http://schemas.openxmlformats.org/officeDocument/2006/relationships/tags" Target="../tags/tag165.xml" /><Relationship Id="rId25" Type="http://schemas.openxmlformats.org/officeDocument/2006/relationships/tags" Target="../tags/tag166.xml" /><Relationship Id="rId26" Type="http://schemas.openxmlformats.org/officeDocument/2006/relationships/tags" Target="../tags/tag167.xml" /><Relationship Id="rId27" Type="http://schemas.openxmlformats.org/officeDocument/2006/relationships/tags" Target="../tags/tag168.xml" /><Relationship Id="rId28" Type="http://schemas.openxmlformats.org/officeDocument/2006/relationships/tags" Target="../tags/tag169.xml" /><Relationship Id="rId29" Type="http://schemas.openxmlformats.org/officeDocument/2006/relationships/tags" Target="../tags/tag170.xml" /><Relationship Id="rId3" Type="http://schemas.openxmlformats.org/officeDocument/2006/relationships/tags" Target="../tags/tag144.xml" /><Relationship Id="rId30" Type="http://schemas.openxmlformats.org/officeDocument/2006/relationships/tags" Target="../tags/tag171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22" Type="http://schemas.openxmlformats.org/officeDocument/2006/relationships/tags" Target="../tags/tag248.xml" /><Relationship Id="rId23" Type="http://schemas.openxmlformats.org/officeDocument/2006/relationships/tags" Target="../tags/tag249.xml" /><Relationship Id="rId24" Type="http://schemas.openxmlformats.org/officeDocument/2006/relationships/tags" Target="../tags/tag250.xml" /><Relationship Id="rId25" Type="http://schemas.openxmlformats.org/officeDocument/2006/relationships/tags" Target="../tags/tag251.xml" /><Relationship Id="rId26" Type="http://schemas.openxmlformats.org/officeDocument/2006/relationships/tags" Target="../tags/tag252.xml" /><Relationship Id="rId27" Type="http://schemas.openxmlformats.org/officeDocument/2006/relationships/tags" Target="../tags/tag253.xml" /><Relationship Id="rId28" Type="http://schemas.openxmlformats.org/officeDocument/2006/relationships/tags" Target="../tags/tag254.xml" /><Relationship Id="rId29" Type="http://schemas.openxmlformats.org/officeDocument/2006/relationships/tags" Target="../tags/tag255.xml" /><Relationship Id="rId3" Type="http://schemas.openxmlformats.org/officeDocument/2006/relationships/tags" Target="../tags/tag229.xml" /><Relationship Id="rId30" Type="http://schemas.openxmlformats.org/officeDocument/2006/relationships/tags" Target="../tags/tag256.xml" /><Relationship Id="rId31" Type="http://schemas.openxmlformats.org/officeDocument/2006/relationships/tags" Target="../tags/tag257.xml" /><Relationship Id="rId32" Type="http://schemas.openxmlformats.org/officeDocument/2006/relationships/tags" Target="../tags/tag258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17" Type="http://schemas.openxmlformats.org/officeDocument/2006/relationships/tags" Target="../tags/tag292.xml" /><Relationship Id="rId18" Type="http://schemas.openxmlformats.org/officeDocument/2006/relationships/tags" Target="../tags/tag293.xml" /><Relationship Id="rId19" Type="http://schemas.openxmlformats.org/officeDocument/2006/relationships/tags" Target="../tags/tag294.xml" /><Relationship Id="rId2" Type="http://schemas.openxmlformats.org/officeDocument/2006/relationships/tags" Target="../tags/tag277.xml" /><Relationship Id="rId20" Type="http://schemas.openxmlformats.org/officeDocument/2006/relationships/tags" Target="../tags/tag295.xml" /><Relationship Id="rId21" Type="http://schemas.openxmlformats.org/officeDocument/2006/relationships/tags" Target="../tags/tag296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4401413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中国古代社会风俗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84375" lnSpcReduction="2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5957455" y="802689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01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4"/>
            </p:custDataLst>
          </p:nvPr>
        </p:nvSpPr>
        <p:spPr>
          <a:xfrm>
            <a:off x="6966438" y="803564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单击添加目录项标题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5"/>
            </p:custDataLst>
          </p:nvPr>
        </p:nvSpPr>
        <p:spPr>
          <a:xfrm>
            <a:off x="5957455" y="1660425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02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6"/>
            </p:custDataLst>
          </p:nvPr>
        </p:nvSpPr>
        <p:spPr>
          <a:xfrm>
            <a:off x="6966438" y="1661300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课件介绍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7"/>
            </p:custDataLst>
          </p:nvPr>
        </p:nvSpPr>
        <p:spPr>
          <a:xfrm>
            <a:off x="5957455" y="2518161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03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8"/>
            </p:custDataLst>
          </p:nvPr>
        </p:nvSpPr>
        <p:spPr>
          <a:xfrm>
            <a:off x="6966438" y="2519036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中国古代社会风俗概述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5957455" y="3375897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04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0"/>
            </p:custDataLst>
          </p:nvPr>
        </p:nvSpPr>
        <p:spPr>
          <a:xfrm>
            <a:off x="6966438" y="3376772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中国古代节令与节庆风俗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08" name="序号"/>
          <p:cNvSpPr txBox="1"/>
          <p:nvPr>
            <p:custDataLst>
              <p:tags r:id="rId11"/>
            </p:custDataLst>
          </p:nvPr>
        </p:nvSpPr>
        <p:spPr>
          <a:xfrm>
            <a:off x="5957455" y="4233633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05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2"/>
            </p:custDataLst>
          </p:nvPr>
        </p:nvSpPr>
        <p:spPr>
          <a:xfrm>
            <a:off x="6966438" y="4234508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中国古代婚姻风俗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12" name="序号"/>
          <p:cNvSpPr txBox="1"/>
          <p:nvPr>
            <p:custDataLst>
              <p:tags r:id="rId13"/>
            </p:custDataLst>
          </p:nvPr>
        </p:nvSpPr>
        <p:spPr>
          <a:xfrm>
            <a:off x="5957455" y="5091369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06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4"/>
            </p:custDataLst>
          </p:nvPr>
        </p:nvSpPr>
        <p:spPr>
          <a:xfrm>
            <a:off x="6966438" y="5092244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中国古代家族与宗族风俗</a:t>
            </a:r>
            <a:endParaRPr lang="zh-CN" altLang="en-US"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>
            <a:normAutofit fontScale="79130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84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0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>
            <a:normAutofit fontScale="79130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88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课件介绍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894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主题：中国古代社会风俗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目的：了解中国古代社会的风俗习惯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内容：包括饮食、服饰、节日、礼仪等方面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教学方法：通过图片、视频、案例分析等方式进行讲解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898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让学生了解中国古代社会风俗的概况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激发学生对中国古代社会风俗研究的兴趣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帮助学生理解古代社会风俗对现代社会的影响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引导学生探究古代社会风俗背后的文化内涵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课件内容概述</a:t>
            </a:r>
            <a:endParaRPr lang="zh-CN" altLang="en-US"/>
          </a:p>
        </p:txBody>
      </p:sp>
      <p:sp>
        <p:nvSpPr>
          <p:cNvPr id="104906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古代社会风俗对现代社会的影响和启示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古代社会风俗与现代生活的联系和区别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古代社会风俗的特点和影响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古代社会风俗的起源和发展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>
            <a:normAutofit fontScale="80000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12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中国古代社会风俗概述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社会风俗定义</a:t>
            </a:r>
            <a:endParaRPr lang="zh-CN" altLang="en-US"/>
          </a:p>
        </p:txBody>
      </p:sp>
      <p:sp>
        <p:nvSpPr>
          <p:cNvPr id="10491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社会风俗是指一个地区或一个民族在长期历史发展过程中形成的、具有一定稳定性和普遍性的生活习惯、行为方式和思想观念。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社会风俗包括物质生活风俗、精神生活风俗和社会组织风俗等方面。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社会风俗具有传承性和变异性，随着社会的发展和变迁，社会风俗也会发生变化。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社会风俗反映了一个地区或一个民族的文化特点和历史背景，对于了解一个地区的文化和历史具有重要意义。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中国古代社会风俗发展历程</a:t>
            </a:r>
            <a:endParaRPr lang="zh-CN" altLang="en-US"/>
          </a:p>
        </p:txBody>
      </p:sp>
      <p:sp>
        <p:nvSpPr>
          <p:cNvPr id="1049250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夏商周时期：形成初步的社会风俗，如祭祀、婚丧、礼仪等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秦汉时期：社会风俗逐渐丰富，如春节、中秋节等节日的兴起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魏晋南北朝时期：社会风俗受到佛教、道教等宗教文化的影响，如素食、放生等习俗的兴起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隋唐时期：社会风俗达到鼎盛，如诗歌、音乐、舞蹈等艺术的繁荣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宋元时期：社会风俗受到商品经济的影响，如茶文化、酒文化的兴起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明清时期：社会风俗逐渐稳定，如春节、中秋节等节日的习俗逐渐定型。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中国古代社会风俗特点</a:t>
            </a:r>
            <a:endParaRPr lang="zh-CN" altLang="en-US"/>
          </a:p>
        </p:txBody>
      </p:sp>
      <p:sp>
        <p:nvSpPr>
          <p:cNvPr id="1049296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民间艺术：剪纸、年画、皮影戏等具有地方特色的民间艺术形式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10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饮食文化：各种地方特色美食，如北京烤鸭、四川火锅等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12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节日习俗：各种传统节日，如春节、中秋节等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14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服饰文化：汉服、旗袍等具有中国特色的服饰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1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注重礼仪：尊老爱幼，长幼有序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18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重视家庭：家庭观念浓厚，注重亲情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0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2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4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8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>
            <a:normAutofit fontScale="80000" lnSpcReduction="1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3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中国古代节令与节庆风俗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节令风俗</a:t>
            </a:r>
            <a:endParaRPr lang="zh-CN" altLang="en-US"/>
          </a:p>
        </p:txBody>
      </p:sp>
      <p:sp>
        <p:nvSpPr>
          <p:cNvPr id="104943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春节：农历正月初一，庆祝新的一年开始，家人团聚，放鞭炮，贴春联，吃团圆饭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重阳节：农历九月初九，登高望远，赏菊，饮菊花酒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中秋节：农历八月十五，赏月，吃月饼，提灯笼，猜谜语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元宵节：农历正月十五，庆祝春节的结束，吃元宵，赏灯会，猜灯谜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端午节：农历五月初五，纪念屈原，吃粽子，赛龙舟，挂艾草，佩香囊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清明节：公历4月4日或5日，扫墓祭祖，踏青郊游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节庆风俗</a:t>
            </a:r>
            <a:endParaRPr lang="zh-CN" altLang="en-US"/>
          </a:p>
        </p:txBody>
      </p:sp>
      <p:sp>
        <p:nvSpPr>
          <p:cNvPr id="104951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端午节：人们会吃粽子、赛龙舟、挂艾草等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0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中秋节：人们会赏月、吃月饼、提灯笼等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重阳节：人们会登高、赏菊、饮菊花酒等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3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2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春节：是中国最重要的传统节日，人们会贴春联、放鞭炮、吃团圆饭等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3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元宵节：人们会吃元宵、赏灯、猜灯谜等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4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清明节：人们会扫墓、踏青、放风筝等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节令节庆风俗的意义与影响</a:t>
            </a:r>
            <a:endParaRPr lang="zh-CN" altLang="en-US"/>
          </a:p>
        </p:txBody>
      </p:sp>
      <p:sp>
        <p:nvSpPr>
          <p:cNvPr id="10495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传承文化：节令节庆风俗是中国传统文化的重要组成部分，具有深厚的历史底蕴和文化内涵。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促进社会和谐：节令节庆风俗是社会生活的重要组成部分，能够促进社会和谐，增进人们之间的感情交流。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推动经济发展：节令节庆风俗能够带动相关产业的发展，促进经济增长。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增强民族凝聚力：节令节庆风俗是民族文化的重要载体，能够增强民族凝聚力，促进民族团结。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>
            <a:normAutofit fontScale="80000" lnSpcReduction="10000"/>
          </a:bodyPr>
          <a:lstStyle/>
          <a:p>
            <a:r>
              <a:rPr lang="en-US" altLang="zh-CN"/>
              <a:t>05</a:t>
            </a:r>
            <a:endParaRPr lang="en-US" altLang="zh-CN"/>
          </a:p>
        </p:txBody>
      </p:sp>
      <p:sp>
        <p:nvSpPr>
          <p:cNvPr id="104965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中国古代婚姻风俗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https://d.book118.com/095244014132011042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  <p:tag name="KSO_WM_TEMPLATE_THUMBS_INDEX" val="1、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TYPE" val="a"/>
  <p:tag name="KSO_WM_UNIT_VALUE" val="30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18.xml><?xml version="1.0" encoding="utf-8"?>
<p:tagLst xmlns:p="http://schemas.openxmlformats.org/presentationml/2006/main">
  <p:tag name="KSO_WM_BEAUTIFY_FLAG" val="#wm#"/>
  <p:tag name="KSO_WM_SLIDE_ID" val="custom2023153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  <p:tag name="KSO_WM_TEMPLATE_THUMBS_INDEX" val="1、9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3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1"/>
  <p:tag name="KSO_WM_UNIT_DIAGRAM_ISNUMVISUAL" val="0"/>
  <p:tag name="KSO_WM_UNIT_DIAGRAM_ISREFERUNIT" val="0"/>
  <p:tag name="KSO_WM_UNIT_HIGHLIGHT" val="0"/>
  <p:tag name="KSO_WM_UNIT_ID" val="custom2023153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SLIDE_ID" val="custom2023153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1"/>
  <p:tag name="KSO_WM_UNIT_DIAGRAM_ISNUMVISUAL" val="0"/>
  <p:tag name="KSO_WM_UNIT_DIAGRAM_ISREFERUNIT" val="0"/>
  <p:tag name="KSO_WM_UNIT_HIGHLIGHT" val="0"/>
  <p:tag name="KSO_WM_UNIT_ID" val="custom20231533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SLIDE_ID" val="custom2023153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1"/>
  <p:tag name="KSO_WM_UNIT_DIAGRAM_ISNUMVISUAL" val="0"/>
  <p:tag name="KSO_WM_UNIT_DIAGRAM_ISREFERUNIT" val="0"/>
  <p:tag name="KSO_WM_UNIT_HIGHLIGHT" val="0"/>
  <p:tag name="KSO_WM_UNIT_ID" val="custom20231533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SLIDE_ID" val="custom2023153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1"/>
  <p:tag name="KSO_WM_UNIT_DIAGRAM_ISNUMVISUAL" val="0"/>
  <p:tag name="KSO_WM_UNIT_DIAGRAM_ISREFERUNIT" val="0"/>
  <p:tag name="KSO_WM_UNIT_HIGHLIGHT" val="0"/>
  <p:tag name="KSO_WM_UNIT_ID" val="custom20231533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7.xml><?xml version="1.0" encoding="utf-8"?>
<p:tagLst xmlns:p="http://schemas.openxmlformats.org/presentationml/2006/main">
  <p:tag name="KSO_WM_BEAUTIFY_FLAG" val="#wm#"/>
  <p:tag name="KSO_WM_SLIDE_ID" val="custom2023153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1"/>
  <p:tag name="KSO_WM_UNIT_DIAGRAM_ISNUMVISUAL" val="0"/>
  <p:tag name="KSO_WM_UNIT_DIAGRAM_ISREFERUNIT" val="0"/>
  <p:tag name="KSO_WM_UNIT_HIGHLIGHT" val="0"/>
  <p:tag name="KSO_WM_UNIT_ID" val="custom20231533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13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9.xml><?xml version="1.0" encoding="utf-8"?>
<p:tagLst xmlns:p="http://schemas.openxmlformats.org/presentationml/2006/main">
  <p:tag name="KSO_WM_BEAUTIFY_FLAG" val="#wm#"/>
  <p:tag name="KSO_WM_SLIDE_ID" val="custom2023153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3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735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4E719C"/>
      </a:accent1>
      <a:accent2>
        <a:srgbClr val="515F85"/>
      </a:accent2>
      <a:accent3>
        <a:srgbClr val="847AA6"/>
      </a:accent3>
      <a:accent4>
        <a:srgbClr val="846092"/>
      </a:accent4>
      <a:accent5>
        <a:srgbClr val="62395A"/>
      </a:accent5>
      <a:accent6>
        <a:srgbClr val="69334F"/>
      </a:accent6>
      <a:hlink>
        <a:srgbClr val="304FFE"/>
      </a:hlink>
      <a:folHlink>
        <a:srgbClr val="492067"/>
      </a:folHlink>
    </a:clrScheme>
    <a:fontScheme name="自定义 94">
      <a:majorFont>
        <a:latin typeface="汉仪尚巍手书简"/>
        <a:ea typeface="汉仪尚巍手书简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汉仪尚巍手书简</vt:lpstr>
      <vt:lpstr>微软雅黑</vt:lpstr>
      <vt:lpstr>隶书</vt:lpstr>
      <vt:lpstr>Wingdings</vt:lpstr>
      <vt:lpstr>宋体</vt:lpstr>
      <vt:lpstr>Office Theme</vt:lpstr>
      <vt:lpstr>中国古代社会风俗</vt:lpstr>
      <vt:lpstr>目录</vt:lpstr>
      <vt:lpstr>添加章节标题</vt:lpstr>
      <vt:lpstr>课件介绍</vt:lpstr>
      <vt:lpstr>课件背景</vt:lpstr>
      <vt:lpstr>课件目的</vt:lpstr>
      <vt:lpstr>课件内容概述</vt:lpstr>
      <vt:lpstr>中国古代社会风俗概述</vt:lpstr>
      <vt:lpstr>社会风俗定义</vt:lpstr>
      <vt:lpstr>中国古代社会风俗发展历程</vt:lpstr>
      <vt:lpstr>中国古代社会风俗特点</vt:lpstr>
      <vt:lpstr>中国古代节令与节庆风俗</vt:lpstr>
      <vt:lpstr>节令风俗</vt:lpstr>
      <vt:lpstr>节庆风俗</vt:lpstr>
      <vt:lpstr>节令节庆风俗的意义与影响</vt:lpstr>
      <vt:lpstr>中国古代婚姻风俗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2024-09-03T14:10:43.009</cp:lastPrinted>
  <dcterms:created xsi:type="dcterms:W3CDTF">2024-09-03T06:10:43Z</dcterms:created>
  <dcterms:modified xsi:type="dcterms:W3CDTF">2024-09-03T06:10:45Z</dcterms:modified>
</cp:coreProperties>
</file>