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2F39BC-C71B-4AF4-B748-FB999BE56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8544B-8DDC-4CDF-8296-B21C90865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C756D5-D69F-46EA-9E20-F551A4B80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B4599A-8EBD-48ED-A7C8-32573E16A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0688F8-3E3D-469F-9634-ABC7610B06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3501B6-C475-49A8-9C6E-B5C3B865E9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62A0A2-687C-4380-BA21-67C818B009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5E64C9-6757-4958-AEB1-5667DD21E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ADFBA0-5160-4516-9A7F-C196A2F5FA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7442D-FA06-4400-923D-0E9C793A9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743863-4DEC-4AD0-A704-A45088075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0020303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营销实务与案例分析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营销实务概述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营销策略与技巧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营销实务的未来趋势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营销实务概述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营销是个人和集体通过创造、提供和出售商品或服务，以满足需求和欲望的社会和管理过程。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营销是企业成功的重要因素之一，它帮助企业了解市场需求，制定营销策略，满足客户需求，提升品牌形象，增加销售额和市场份额。</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市场细分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目标市场选择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定位</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产品策略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营销实务的核心概念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将市场划分为具有共同需求和特征的群体，以便针对不同群体制定不同的营销策略。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确定企业及其产品在市场中的独特地位，以区别于竞争对手。</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在市场细分的基础上，选择一个或多个适合企业的目标市场，以满足其需求并实现营销目标。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根据市场需求和竞争状况，制定产品策略，包括产品开发、产品定位、产品组合等。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792" r="15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营销实务的发展经历了从传统营销到现代营销的演变，现代营销以消费者为中心，强调市场细分、目标市场选择和定位。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营销实务的历史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随着科技的发展和消费者行为的变化，营销实务将更加注重数字化、数据分析和社交媒体等新兴领域。同时，随着可持续发展理念的深入人心，绿色营销和可持续发展也将成为未来营销实务的重要方向。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营销实务的未来趋势</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营销实务的历史与发展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营销策略与技巧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根据消费者需求、购买行为和习惯等因素，将市场划分为若干个具有相似特征的子市场。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市场细分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目标市场选择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定位策略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在市场细分的基础上，选择一个或多个适合企业自身条件和战略目标的子市场作为目标市场。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根据目标市场的需求和竞争状况，确定企业在市场中的独特地位和形象。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市场定位与目标市场选择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根据产品的成本加上一定的利润来制定价格。</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6000" r="6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成本导向定价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根据竞争对手的价格来制定价格，以保持竞争优势。</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竞争导向定价</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根据消费者对产品价值的认知来制定价格。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价值导向定价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折扣促销</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通过降低产品价格来吸引消费者购买。</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赠品促销</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通过赠送礼品或附加品来吸引消费者购买。</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捆绑销售</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将多个产品组合在一起销售，以增加销售量。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企业直接与消费者建立联系，如直销、网店等。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直接渠道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企业通过经销商、代理商等中间商将产品销售给消费者。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间接渠道</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125" r="8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根据产品特点和市场需求，选择合适的分销渠道和策略。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分销策略</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分销渠道管理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品牌传播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通过广告、公关、口碑等途径，将品牌信息传递给消费者。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品牌定位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根据市场需求和竞争状况，确定品牌的独特价值和形象。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品牌保护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采取措施保护品牌的形象和声誉，防止侵权和不良影响。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417" r="11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品牌建设与管理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营销案例分析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https://d.book118.com/095300203030011111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2024-09-16T19:43:19.351</cp:lastPrinted>
  <dcterms:created xsi:type="dcterms:W3CDTF">2024-09-16T11:43:19Z</dcterms:created>
  <dcterms:modified xsi:type="dcterms:W3CDTF">2024-09-16T11:43:21Z</dcterms:modified>
</cp:coreProperties>
</file>