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DB78F2-E2CB-47C1-9D53-7E71711C4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B9CA5E-CE89-409E-B3BE-2FC83F2C22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48B9FF-22FD-4420-B915-19A3F8D34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EC99F7-21B7-4F9C-AEF9-3C591697E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B9D3D7-0684-412F-AF3A-56A5A0B068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E28167-BD54-4A0F-96E4-E02129A3A0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D86E27-C080-4425-84E2-A541A93A54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3C5502-A49D-4214-BA16-A1E01548AA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E064F9-740A-4DC4-8C1B-B1705C25D0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B0921B-951A-4669-AB6C-4BBD266E9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B5A524-658B-4B27-B777-C4E8FCF73C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30111232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副高级电力系统自动化考试</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考试概述与要求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自动化技术在电力系统中的应用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考试重点与难点解析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历年真题回顾与模拟试题练习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考试准备与心理调适</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考试概述与要求</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促进专业发展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推动电力系统自动化领域的专业发展和技术进步，提高从业人员的专业素养。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保障电力系统安全稳定运行</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确保具备副高级电力系统自动化专业资质的人员能够胜任相关工作，保障电力系统的安全稳定运行。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选拔优秀人才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通过考试选拔具备副高级电力系统自动化专业知识和技能的优秀人才，提升行业整体水平。</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考试背景及目的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792" r="157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电力系统基础知识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电力系统自动化技术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电力系统保护与安全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新技术与新应用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考试内容与范围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包括电力系统基本概念、电力系统元件及参数、电力系统稳态分析等内容。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涉及电力系统继电保护原理、电力系统安全稳定控制等内容。</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涵盖电力系统自动化控制技术、电力系统调度自动化技术、配电自动化技术等方面。</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关注智能电网、新能源并网、电力电子技术应用等前沿领域的发展动态和应用趋势。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采用闭卷笔试形式，考试时间为3小时。</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考试形式</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题型及分值</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时间安排</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考试题型包括选择题、判断题、简答题和计算题等，总分为100分。</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每年组织一次考试，具体考试时间通常在年初公布，考试地点设在各省会城市或指定考点。</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考试形式与时间安排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电力系统基础知识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包括火力发电、水力发电、核能发电等不同类型的发电方式，以及发电机的工作原理和电力输出特性。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发电系统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包括高压输电、超高压输电和特高压输电等不同电压等级的输电线路和变电站，以及输电损耗和输电能力的影响因素。</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输电系统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包括中低压配电网、开关设备和保护设备等，以及配电网的接线方式和运行特点。</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配电系统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包括工业用电、商业用电和家庭用电等不同用电领域，以及用电负荷的特点和用电安全的要求。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用电系统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电力系统组成及运行原理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292" r="102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包括发电机、变压器、断路器、隔离开关、互感器、避雷器等主要设备的工作原理和选型方法。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电力系统设备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包括过电流保护、距离保护、差动保护、自动重合闸等保护方式的工作原理和设计方法，以及保护的整定计算和配合要求。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电力系统保护</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包括调度自动化、变电站自动化、配电网自动化等自动化技术的工作原理和应用，以及自动化系统的组成和功能。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电力系统自动化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电力系统设备与系统保护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0917" r="1091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分析系统在受到小扰动后能否保持稳定运行的能力，包括功角稳定性、电压稳定性和频率稳定性的分析方法。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静态稳定性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分析系统在受到大扰动后能否保持同步运行的能力，包括发电机功角摇摆、系统振荡和失步等问题的分析方法。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暂态稳定性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分析系统在受到连续小扰动或周期性大扰动后的长期运行稳定性，包括长期电压稳定性、长期频率稳定性和系统阻尼等问题的分析方法。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动态稳定性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电力系统稳定性分析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自动化技术在电力系统中的应用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自动化技术概述及发展趋势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自动化技术定义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自动化技术是一种应用控制理论、计算机技术、电子技术、通信技术等多种技术，实现对生产过程、设备、管理等各个环节的自动检测、控制、优化和管理的技术。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随着人工智能、大数据、云计算等技术的不断发展，自动化技术将向更加智能化、网络化、集成化的方向发展，实现更高效、更精准、更可靠的控制和管理。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配电环节</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在配电环节，自动化技术可以实现配电网的自动调度、故障自动隔离、负荷自动均衡等功能，提高配电网的供电可靠性和经济性。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发电环节</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在发电环节，自动化技术可以实现发电机组的自动启停、负荷自动调节、故障自动诊断等功能，提高发电机组的运行效率和可靠性。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输电环节</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在输电环节，自动化技术可以实现输电线路的自动监测、故障自动定位、无功自动补偿等功能，提高输电线路的传输效率和安全性。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变电环节</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在变电环节，自动化技术可以实现变电站的自动监控、设备状态自动评估、故障自动预警等功能，提高变电站的运行稳定性和经济性。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自动化技术在电力系统中的应用场景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自动化技术可以提高电力系统的运行效率、稳定性和经济性，降低人工干预和操作成本，提高电力系统的智能化和自动化水平。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自动化技术的应用需要解决技术难题和标准规范问题，如数据安全和隐私保护、系统可靠性和稳定性保障等。同时，自动化技术的应用也需要考虑与传统系统的兼容性和整合问题。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自动化技术在电力系统中的优势与挑战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https://d.book118.com/095301112324011102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2024-09-11T23:23:34.361</cp:lastPrinted>
  <dcterms:created xsi:type="dcterms:W3CDTF">2024-09-11T15:23:34Z</dcterms:created>
  <dcterms:modified xsi:type="dcterms:W3CDTF">2024-09-11T15:23:36Z</dcterms:modified>
</cp:coreProperties>
</file>