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3C110-F0A8-41EA-8825-1C47B0D7D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ACBC9-52EF-4CFC-B72A-044AA5095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9C5F8-611E-467C-BB1E-EAACDE0FF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44967-6D80-4230-812F-FF28CBBB9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E714FB-C765-42D6-AF67-54D68F812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10F085-28DE-446D-83AD-4E4012B6A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0B0CA7-8FF5-40DA-8165-14F58EF02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9D889-B4EC-4C5C-9D8F-5AFEC0DF3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3DC4E-97D1-4EC1-9FF3-35C5DBCBD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A2A13-1F23-4822-A538-1CE27DF3E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FF4F7-5DEE-47C9-A83B-59A7C7213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0123034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《电感式自感式传感器》PPT课件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电感式传感器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自感式传感器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电感式与自感式传感器的比较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传感器的发展趋势与展望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传感器是一种能够感知和响应外部刺激的装置，能够将输入的信号转换成可测量的输出信号。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传感器的作用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传感器在各个领域中都有广泛的应用，如工业自动化、环境监测、医疗诊断等，能够实现各种物理量、化学量、生物量等的测量和监控。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传感器有多种分类方式，如按输入量、工作原理、输出信号等分类。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传感器分类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按输入量分类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分为物理传感器、化学传感器和生物传感器等。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按工作原理分类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分为电阻式传感器、电容式传感器、电感式传感器、光电式传感器等。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按输出信号分类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分为模拟输出传感器和数字输出传感器等。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电感式传感器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电感式传感器利用电磁感应原理，通过测量磁场变化来检测物理量，如位移、压力、振动等。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工作原理细节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当被测物体接近或远离传感器的感应线圈时，线圈中的磁通量发生变化，从而产生感应电动势，通过测量该感应电动势的大小来推算被测物体的状态。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工作原理公式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E=L*(dΦ/dt) 其中E为感应电动势，L为线圈电感，Φ为磁通量，t为时间。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5" b="6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类型与结构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螺管型电感式传感器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由线圈、铁芯和外壳组成，根据测量对象不同，可选择不同的线圈和铁芯结构。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差动变压器式电感传感器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由初级线圈和次级线圈组成，通过改变初级线圈的位移来改变次级线圈的输出电压。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气隙型电感传感器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由一个固定磁芯和一个可动铁芯组成，通过测量可动铁芯的位移来检测被测物体的变化。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用于检测气瓶压力、油量、车速等参数，提高汽车的安全性和舒适性。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汽车电子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用于检测呼吸、心跳、血压等生理参数，为医疗诊断提供数据支持。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用于检测物体的位置、速度、加速度等参数，如生产线上的物体位置检测。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自感式传感器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灵敏度与线性度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自感式传感器的灵敏度和线性度取决于线圈匝数、磁路材料和气隙大小。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互感原理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自感式传感器利用互感原理，通过改变线圈的自感量来检测物理量变化。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磁路与线圈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自感式传感器由磁路和线圈组成，磁路中的磁通量与线圈的电感量相关。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差分型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差分型自感式传感器由两个对称的线圈和铁芯组成，通过比较两个线圈的电感变化来检测位移或液位。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变隙型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变隙型自感式传感器由一个线圈和一个可动铁芯组成，通过改变气隙大小来检测位移或角度。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螺管型自感式传感器由线圈、铁芯和衔铁组成，通过改变衔铁位置来检测位移或压力。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类型与结构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https://d.book118.com/095301230340011103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2024-09-13T13:13:44.281</cp:lastPrinted>
  <dcterms:created xsi:type="dcterms:W3CDTF">2024-09-13T05:13:44Z</dcterms:created>
  <dcterms:modified xsi:type="dcterms:W3CDTF">2024-09-13T05:13:46Z</dcterms:modified>
</cp:coreProperties>
</file>