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97FC8-A42D-437B-B5DC-5537DD6D4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02929-24D8-4E6F-ADE6-EB3ABF262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56480-8FDD-4797-94C3-591BBA467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7CB2D-3666-4848-9E90-BE04E7EA4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B27D0-151C-4D18-B47F-411291E01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9550DE-BDB0-41FB-AD99-0DF655C84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C09202-4267-4B16-A0F6-FEC1ADC06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F0324-5220-4BA9-B621-7BC55EEFC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05EF5-FA01-4B3D-B917-EEC89598C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E6982-5F42-4F88-8A39-89806A962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E2C03-701E-4106-9DBD-CD39430C1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0133204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教师暑假读书活动方案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04" r="3270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暑假时间安排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教师们可以利用暑假时间进行阅读和学习，提升自己的专业素养和知识储备。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暑假是教师放松和休息的时期，也是进行自我提升和充电的好时机。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教师职业是一个不断发展和变化的职业，教师需要不断学习和更新自己的知识和技能，以适应教育改革和发展的需要。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教师个人成长是一个不断追求的过程，通过阅读和学习，教师可以提升自己的思维能力和综合素质，实现个人价值的提升。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教师专业发展的需要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教师个人成长的追求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教师职业发展的需要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提高教师的阅读能力和阅读水平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通过读书活动，教师可以系统地学习和掌握阅读的方法和技巧，提高自己的阅读能力和阅读水平。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培养教师的阅读习惯和阅读兴趣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通过读书活动，教师可以培养自己的阅读习惯和阅读兴趣，养成终身学习的良好习惯。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07" r="239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提升教师阅读素养的目的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提高教师的阅读量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鼓励教师利用暑假时间阅读各类书籍，包括教育理论、学科专业书籍、人文社科等，以增加教师的阅读量。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制定阅读计划，规定教师每天的阅读时间，确保教师能够完成一定的阅读任务。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组织教师分享阅读心得，促进教师之间的交流与互动，激发教师的阅读热情。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鼓励教师将阅读融入日常生活，利用碎片时间进行阅读，提高阅读效率。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组织教师参加阅读沙龙、读书会等活动，增加教师的阅读社交机会，培养良好的阅读氛围。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980" r="998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引导教师制定个人阅读计划，培养定期阅读的习惯。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培养教师的阅读习惯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提升教师的教育教学能力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通过阅读教育理论书籍，更新教师的教育观念，提高教育教学水平。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阅读学科专业书籍，拓宽教师的学科视野，提升教师的专业素养。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阅读人文社科书籍，培养教师的综合素质，提高教师的跨学科教学能力。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针对教师的职业特点，推荐一些教育理论、教学方法、教育心理学等方面的书籍，帮助教师提升教育理念和教学能力。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推荐教育类书籍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为了拓宽教师的知识面，提高教师的综合素质，推荐一些人文社科类书籍，包括文学、历史、哲学、艺术等方面的作品。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推荐人文社科类书籍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针对不同学科的教师，推荐一些学科专业书籍，帮助教师深入了解学科发展动态和前沿知识，提高教学质量。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推荐学科专业书籍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阅读书目推荐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交流阅读感悟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教师们可以就自己阅读过程中的感悟进行交流，通过思想的碰撞，加深对书籍的理解和认识。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探讨教育问题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结合阅读内容，探讨教育领域的问题和热点话题，激发教师的思考和创新意识，促进教育改革和发展。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分享阅读体验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鼓励教师在阅读分享会上分享自己的阅读体验，包括对书籍内容的理解、对作者的看法以及对个人启示等方面的分享。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阅读分享会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https://d.book118.com/095301332040011102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2024-09-11T01:13:44.712</cp:lastPrinted>
  <dcterms:created xsi:type="dcterms:W3CDTF">2024-09-10T17:13:44Z</dcterms:created>
  <dcterms:modified xsi:type="dcterms:W3CDTF">2024-09-10T17:13:46Z</dcterms:modified>
</cp:coreProperties>
</file>