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121D8-C08D-4BB0-BF5E-66B45756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6551F-4B1E-4B08-BA89-639273B0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249C-CE6F-4DE7-B7B9-F7E60A18B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A6269-8F30-4FC4-80C8-03A46C25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579AAB-5BE4-4100-A985-C3ADE02E7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A5B21-663A-41A6-9942-6120BE16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37920-19BF-4CAF-80D0-854B7433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FAFF2-D85D-4C67-89FD-C9006F6C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13B85-C307-4991-B3EC-5F539983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FB387-1DD6-452A-8900-81067491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2443-30E0-4AB1-96CF-088B6EF6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2000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生成性教学实践与理论研究(湖北教科院刘合荣)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生成性教学理论概述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生成性教学的发展前景与展望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促进生成性教学实践的理论研究和发展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通过对生成性教学实践的理论研究，推动相关理论的深入发展，为生成性教学实践的改进和完善提供理论支持。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探索生成性教学的本质和特征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通过对生成性教学实践的深入观察和分析，揭示其与传统教学的区别和联系，进一步理解生成性教学的本质和特征。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分析生成性教学实践的现状和问题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通过对当前生成性教学实践的调查和研究，了解其发展现状和存在的问题，为改进和完善生成性教学实践提供依据。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促进教学改革的深入发展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生成性教学实践作为一种新的教学方式，对于推动教学改革的深入发展具有重要意义。本研究将有助于加深对生成性教学实践的理解和认识，为教学改革的推进提供新的思路和方向。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提高教学质量和效果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生成性教学实践注重学生的主体性和创造性，有助于激发学生的学习兴趣和积极性，提高教学质量和效果。本研究将通过对生成性教学实践的深入研究，为改进和完善教学实践提供指导和帮助。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推动教育理论和实践的创新发展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生成性教学实践是教育理论和实践领域的一个新兴话题。本研究将通过对生成性教学实践的深入探索和分析，推动教育理论和实践的创新发展，为教育事业的发展注入新的活力和动力。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生成性教学是指教师在教学过程中以学生为主体，根据学生的学习需求和实际情况，灵活调整教学内容和方式，引导学生主动探究、发现问题并解决问题的一种教学方式。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生成性教学强调学生的主体地位，注重学生的自主学习和探究。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生成性教学不拘泥于预设的教学计划和内容，根据学生的学习需求和实际情况进行灵活调整。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生成性教学以问题为导向，引导学生发现问题、分析问题并解决问题。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生成性教学注重师生之间的互动和合作，鼓励学生之间的交流和协作。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认知灵活性理论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62" b="2506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生成性教学的理论基础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生成性教学以建构主义理论为基础，认为知识是学生在与环境的相互作用中主动建构的。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生成性教学强调学生的主体地位和自主学习，符合人本主义理论的理念。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生成性教学注重培养学生的认知灵活性，使学生能够适应不同的学习情境和任务。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生成性教学已经取得了显著的研究成果，但仍存在一些问题和不足。例如，如何有效地评价生成性教学的效果和质量仍是一个亟待解决的问题；同时，如何将生成性教学与现代教育技术相结合也是一个值得研究的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生成性教学已经在国内外多个学科领域得到了广泛应用，并取得了显著的研究成果。例如，在数学、物理、化学等学科中，生成性教学被证明能够提高学生的学习兴趣和成绩；在语文、英语等学科中，生成性教学能够提高学生的阅读能力和写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生成性教学实践探索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生成性教学强调以学生为中心，关注学生的需求、兴趣和发展，注重培养学生的自主学习能力和创新精神。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生成性教学要求创设真实、有意义的情境，让学生在情境中学习、体验和探究，促进知识的迁移和应用。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生成性教学注重教学过程的动态生成，根据学生的反应和表现及时调整教学策略，保持教学的灵活性和开放性。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教师在课前进行充分的教学预设，同时保持预设的弹性，以便根据学生的需求和课堂实际情况进行调整。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弹性预设策略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通过提出具有挑战性和探究性的问题，激发学生的学习兴趣和求知欲，引导学生主动思考和探究。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问题驱动策略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组织学生进行小组合作学习和探究，鼓励学生之间相互交流、讨论和协作，培养学生的合作精神和团队意识。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合作探究策略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在数学教学中，教师采用问题驱动的方式，引导学生通过自主探究和合作学习，发现和解决数学问题，提高学生的数学思维和解决问题的能力。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在语文阅读教学中，教师引导学生通过自主阅读、小组讨论和角色扮演等方式，深入理解和体验文本内涵，培养学生的阅读能力和文学素养。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在科学实验中，教师鼓励学生自主设计实验方案、动手操作和观察记录，培养学生的实践能力和科学探究精神。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42" r="1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生成性教学的实施案例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https://d.book118.com/095302000210011104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2024-09-14T08:10:15.571</cp:lastPrinted>
  <dcterms:created xsi:type="dcterms:W3CDTF">2024-09-14T00:10:15Z</dcterms:created>
  <dcterms:modified xsi:type="dcterms:W3CDTF">2024-09-14T00:10:17Z</dcterms:modified>
</cp:coreProperties>
</file>