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0D854-38A5-4FD5-ADA6-F018DCE55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AD03A-3ACF-492F-9718-2349DBC9F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5A7E1-F6EF-438D-8673-FA3C54CE0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E96E3-B602-4039-9EBD-3859291D3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88EE3E-B849-424E-AF88-95C779D4F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DD9637-BCAD-4F6D-9984-2B3608780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2290D-5EEE-491D-B35B-3ACFB462D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497F0-58CA-4A43-8417-E519108CF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854FF-F0CA-48A3-8FEB-D242D7D6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1308E-BFEE-4FEE-88D4-012B8DF96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66314-3034-4CAB-91D3-A8C3A2908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022411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走失患者的护理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走失患者的概述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走失患者的护理原则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走失患者的预防措施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走失患者的案例分析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走失患者护理的挑战与展望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走失患者的概述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走失患者是指因各种原因离开医疗机构的场所，未能按照规定路线返回，且未经过医疗机构许可的患者。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走失患者通常表现出焦虑、恐惧、不安等情绪，同时可能存在认知障碍、定向力障碍等症状。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9211" r="9211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走失患者的常见原因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认知障碍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如阿尔茨海默病、血管性痴呆等，导致患者记忆力减退、判断力下降，容易迷路。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情绪不稳定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如抑郁症、焦虑症等，使患者情绪波动大，容易做出冲动行为。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环境不熟悉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患者初到医院，对环境不熟悉，容易迷失方向。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患者可能遭遇交通事故、意外伤害等，危及生命安全。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生命安全受威胁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疾病恶化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增加医疗纠纷风险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患者可能错过治疗时机，导致疾病恶化。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走失事件可能引发家属不满，增加医疗纠纷的风险。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走失患者的危害与后果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走失患者的护理原则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23" r="284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采取必要措施，如设置安全设施、安排专人看护等，确保患者的人身安全。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制定严格的看护计划，确保患者不离视线范围，同时采取技术手段如GPS定位等，防止患者走失。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防止患者走失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326" b="133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密切关注患者的情绪变化，及时发现并处理患者的焦虑、抑郁等不良情绪。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与患者进行耐心沟通，倾听其心声，给予关心和支持，帮助其建立信心和积极配合治疗。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提供舒适的生活环境，保证患者的基本生活需求得到满足，如饮食、睡眠等。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保证生活基本需求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协助患者进行日常生活活动，如洗漱、穿衣等，提高其生活质量。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协助日常生活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根据患者的具体情况，制定个性化的康复训练计划，促进患者的身体功能恢复。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定期评估康复效果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定期评估患者的康复效果，及时调整康复训练计划，确保康复效果最大化。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走失患者的预防措施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https://d.book118.com/095302241140011120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2024-09-22T23:26:52.730</cp:lastPrinted>
  <dcterms:created xsi:type="dcterms:W3CDTF">2024-09-22T15:26:52Z</dcterms:created>
  <dcterms:modified xsi:type="dcterms:W3CDTF">2024-09-22T15:26:54Z</dcterms:modified>
</cp:coreProperties>
</file>