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C947A5-7A4D-4AB9-A915-143CC3E6D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4588EB-8E1B-4B6F-98B2-867B7BD9B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B0794-41C7-43B4-AB46-8DA82C404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BEDA91-D442-4501-B7EF-00DD7B567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1113AB-81D2-4372-9688-DE161FFD9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39BB98-7F2F-45D6-8A8F-3D3D63576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1D7DA4-62DB-46AF-AE56-C79655625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DBE34D-5940-42AE-8D13-7A346EF34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D55199-3227-4881-8C95-1BBD28825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F6699B-9E9D-412D-A749-4EC8D6B2F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C7714B-2A01-4E5F-B91C-F5F957FF3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emf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3041313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身份识别应急演练PPT\n## 1.护理身份识别的重要性及背景\n### 1.1护理身份识别的概念与意义\n### 1.2护理身份识别的历史与现状\n### 1.3护理身份识别在医疗行业的重要性\n## 2.护理身份识别的关键要素与方法\n### 2.1患者基本信息收集与核实\n### 2.2患者识别标识的使用与管理\n### 2.3护理身份识别的沟通与协作\n## 3.护理身份识别应急演练的目的与意义\n### 3.1提高护理人员对身份识别的重视程度\n### 3.2检验护理身份识别制度的有效性\n### 3.3提升护理团队在紧急情况下的应对能力\n## 4.护理身份识别应急演练的策划与实施\n### 4.1制定护理身份识别应急演练计划\n### 4.2组织护理人员进行应急演练培训\n### 4.3实施护理身份识别应急演练并收集反馈\n## 5.护理身份识别应急演练的结果与评估\n### 5.1分析护理身份识别应急演练的数据与结果\n### 5.2评估护理身份识别制度的有效性\n### 5.3提出改进措施并持续优化护理身份识别流程\n## 6.护理身份识别应急演练的案例分析\n### 6.1选取具有代表性的护理身份识别应急演练案例\n### 6.2分析案例中的成功之处与不足\n### 6.3从案例中总结经验教训并应用于实际工作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护理身份识别应急演练PPT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护理身份识别的重要性及背景</a:t>
            </a:r>
            <a:endParaRPr/>
          </a:p>
        </p:txBody>
      </p:sp>
      <p:sp>
        <p:nvSpPr>
          <p:cNvPr id="9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护理身份识别是指医护人员对患者进行身份识别的过程</a:t>
                </a:r>
                <a:endParaRPr/>
              </a:p>
            </p:txBody>
          </p:sp>
          <p:sp>
            <p:nvSpPr>
              <p:cNvPr id="16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确保患者信息的准确性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防止患者误诊、误治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提高医疗服务质量</a:t>
                </a:r>
                <a:endParaRPr/>
              </a:p>
            </p:txBody>
          </p:sp>
          <p:sp>
            <p:nvSpPr>
              <p:cNvPr id="16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护理身份识别的意义</a:t>
                </a:r>
                <a:endParaRPr/>
              </a:p>
            </p:txBody>
          </p:sp>
          <p:sp>
            <p:nvSpPr>
              <p:cNvPr id="17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保障患者安全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提高医疗工作效率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维护医患双方权益</a:t>
                </a:r>
                <a:endParaRPr/>
              </a:p>
            </p:txBody>
          </p:sp>
          <p:sp>
            <p:nvSpPr>
              <p:cNvPr id="17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护理身份识别的概念与意义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护理身份识别的历史</a:t>
                </a:r>
                <a:endParaRPr/>
              </a:p>
            </p:txBody>
          </p:sp>
          <p:sp>
            <p:nvSpPr>
              <p:cNvPr id="18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早期医护人员通过询问患者姓名、年龄等信息进行身份识别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随着信息技术的发展，患者识别标识逐渐从纸质走向电子化管理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近年来，护理身份识别制度不断完善，应急演练成为提高识别能力的重要手段</a:t>
                </a:r>
                <a:endParaRPr/>
              </a:p>
            </p:txBody>
          </p:sp>
          <p:sp>
            <p:nvSpPr>
              <p:cNvPr id="18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护理身份识别的现状</a:t>
                </a:r>
                <a:endParaRPr/>
              </a:p>
            </p:txBody>
          </p:sp>
          <p:sp>
            <p:nvSpPr>
              <p:cNvPr id="18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各国医疗行业对护理身份识别的重视程度逐渐提高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护理身份识别制度在各级医疗机构得到广泛应用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护理身份识别应急演练成为医疗机构提高患者安全的重要措施</a:t>
                </a:r>
                <a:endParaRPr/>
              </a:p>
            </p:txBody>
          </p:sp>
          <p:sp>
            <p:nvSpPr>
              <p:cNvPr id="19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护理身份识别的历史与现状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护理身份识别在医疗行业的重要性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护理身份识别在医疗行业的重要性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保障患者安全，防止医疗差错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提高医疗服务质量，降低投诉率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维护医患双方权益，减少医疗纠纷</a:t>
                </a:r>
                <a:endParaRPr/>
              </a:p>
            </p:txBody>
          </p:sp>
          <p:pic>
            <p:nvPicPr>
              <p:cNvPr id="2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护理身份识别在医疗行业的应用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急诊、住院、手术等各环节均需进行护理身份识别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护理身份识别信息是患者病历的重要组成部分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护理身份识别制度是医疗机构管理、质控的重要手段</a:t>
                </a:r>
                <a:endParaRPr/>
              </a:p>
            </p:txBody>
          </p:sp>
          <p:pic>
            <p:nvPicPr>
              <p:cNvPr id="2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护理身份识别的关键要素与方法</a:t>
            </a:r>
            <a:endParaRPr/>
          </a:p>
        </p:txBody>
      </p:sp>
      <p:sp>
        <p:nvSpPr>
          <p:cNvPr id="21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患者基本信息收集与核实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患者基本信息的收集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收集患者姓名、性别、年龄、住院号等信息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使用患者识别标识（如手腕带、床头卡）进行信息核对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通过电子病历系统进行信息查询与核实</a:t>
                </a:r>
                <a:endParaRPr/>
              </a:p>
            </p:txBody>
          </p:sp>
          <p:pic>
            <p:nvPicPr>
              <p:cNvPr id="2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患者基本信息的核实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核对患者信息与病历信息是否一致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核对患者识别标识与信息系统中的信息是否一致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如有疑问，与患者或家属进行沟通核实</a:t>
                </a:r>
                <a:endParaRPr/>
              </a:p>
            </p:txBody>
          </p:sp>
          <p:pic>
            <p:nvPicPr>
              <p:cNvPr id="2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患者识别标识的使用</a:t>
                </a:r>
                <a:endParaRPr/>
              </a:p>
            </p:txBody>
          </p:sp>
          <p:sp>
            <p:nvSpPr>
              <p:cNvPr id="2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为患者佩戴手腕带，作为身份识别的重要手段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在患者床头放置床头卡，方便医护人员查看患者信息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使用电子识别系统，如RFID技术，进行患者身份识别</a:t>
                </a:r>
                <a:endParaRPr/>
              </a:p>
            </p:txBody>
          </p:sp>
          <p:sp>
            <p:nvSpPr>
              <p:cNvPr id="2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患者识别标识的管理</a:t>
                </a:r>
                <a:endParaRPr/>
              </a:p>
            </p:txBody>
          </p:sp>
          <p:sp>
            <p:nvSpPr>
              <p:cNvPr id="2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建立患者识别标识管理制度，明确使用、核对、更换等流程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定期检查患者识别标识的佩戴情况，确保信息准确无误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对患者识别标识进行定期维护，确保标识的完好性</a:t>
                </a:r>
                <a:endParaRPr/>
              </a:p>
            </p:txBody>
          </p:sp>
          <p:sp>
            <p:nvSpPr>
              <p:cNvPr id="2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患者识别标识的使用与管理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护理身份识别的沟通</a:t>
                </a:r>
                <a:endParaRPr/>
              </a:p>
            </p:txBody>
          </p:sp>
          <p:sp>
            <p:nvSpPr>
              <p:cNvPr id="2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医护人员之间保持良好的沟通，确保患者信息的准确传递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与患者及家属进行有效沟通，了解患者的需求与顾虑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在护理身份识别过程中，如发现问题，及时与相关人员进行沟通与协调</a:t>
                </a:r>
                <a:endParaRPr/>
              </a:p>
            </p:txBody>
          </p:sp>
          <p:sp>
            <p:nvSpPr>
              <p:cNvPr id="2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护理身份识别的协作</a:t>
                </a:r>
                <a:endParaRPr/>
              </a:p>
            </p:txBody>
          </p:sp>
          <p:sp>
            <p:nvSpPr>
              <p:cNvPr id="2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各科室之间加强协作，共同维护患者识别信息的准确性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护理人员与医生、药师、检验等相关人员保持良好协作，确保患者护理工作的顺利进行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在护理身份识别应急演练中，各科室、各部门共同配合，提高应对能力</a:t>
                </a:r>
                <a:endParaRPr/>
              </a:p>
            </p:txBody>
          </p:sp>
          <p:sp>
            <p:nvSpPr>
              <p:cNvPr id="2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护理身份识别的沟通与协作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护理身份识别应急演练的目的与意义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提高护理人员对身份识别的重视程度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通过护理身份识别应急演练，提高护理人员对身份识别的重视程度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使护理人员充分认识到护理身份识别的重要性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提高护理人员在日常工作中对身份识别的执行力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培养护理人员在紧急情况下的应对能力</a:t>
            </a:r>
            <a:endParaRPr/>
          </a:p>
        </p:txBody>
      </p:sp>
      <p:cxnSp>
        <p:nvCxnSpPr>
          <p:cNvPr id="14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检验护理身份识别制度的有效性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8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通过护理身份识别应急演练，检验护理身份识别制度的有效性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发现护理身份识别制度在实施过程中存在的问题与不足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为护理身份识别制度的优化提供依据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提高护理身份识别制度的实施效果</a:t>
            </a:r>
            <a:endParaRPr/>
          </a:p>
        </p:txBody>
      </p:sp>
      <p:cxnSp>
        <p:nvCxnSpPr>
          <p:cNvPr id="19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提升护理团队在紧急情况下的应对能力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3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通过护理身份识别应急演练，提升护理团队在紧急情况下的应对能力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提高护理团队在应对突发事件时的协同工作能力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培养护理团队在紧急情况下的判断与决策能力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增强护理团队在紧急情况下的自我保护与求助能力</a:t>
            </a:r>
            <a:endParaRPr/>
          </a:p>
        </p:txBody>
      </p:sp>
      <p:cxnSp>
        <p:nvCxnSpPr>
          <p:cNvPr id="24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https://d.book118.com/095304131321011111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护理身份识别应急演练PPT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2024-09-17T21:08:30.527</cp:lastPrinted>
  <dcterms:created xsi:type="dcterms:W3CDTF">2024-09-17T13:08:30Z</dcterms:created>
  <dcterms:modified xsi:type="dcterms:W3CDTF">2024-09-17T13:08:32Z</dcterms:modified>
</cp:coreProperties>
</file>