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3367D-7153-43B5-A081-69C73BE0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CFFF9-A727-4446-87DC-FA6AC03B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5E33D-81FB-4EB7-B9D7-F48FAB3B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D7808-B988-4928-BF78-B3B1825D2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45191-9F8C-4666-9120-40DD5F6B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4E9D4-7ADA-4966-90F9-47A9A5852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12DF9-B7A9-4563-B329-0FECF396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F8478-15CF-4CAA-9D6B-88E25482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86397-A1A1-413E-A91A-B552D1A3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B2E53-E8B5-486B-98C0-1414429D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4709-F751-462B-92E3-F25D5D6D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102031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医院感染科护士的感染科疫区管理与隔离策略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感染科疫区概述与重要性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感染科疫区管理策略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患者隔离原则及实施方法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防护用品使用与消毒技术操作规范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感染科疫区概述与重要性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疫区功能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感染科疫区具备隔离、治疗、观察、检测等功能，为患者提供全面的医疗救治服务，同时保障医护人员和其他人员的健康安全。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感染科疫区定义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感染科疫区是医院中专门用于收治传染性疾病患者的区域，通过严格的感染控制措施，确保患者和医护人员安全，防止疫情扩散。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感染科疫区定义及功能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传染性疾病具有传播速度快、范围广、危害大等特点，若不加以有效控制，将对患者、医护人员及社会公众造成严重影响。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通过严格的感染控制措施，降低疫情传播风险，保障患者和医护人员的安全，维护医院正常运营秩序和社会稳定。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疫情传播风险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疫情传播风险与防控意义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护士是感染科疫区的重要成员，负责患者的护理工作，参与医疗救治和感染控制工作。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护士需严格遵守感染控制规范，执行各项护理措施，确保患者安全；同时，积极参与疫情防控工作，为医院和社会做出贡献。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责任担当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护士在感染科疫区中的角色与责任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感染科疫区管理策略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制定严格的感染防控措施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根据医院感染科的特点，制定并执行一系列严格的感染防控措施，包括手卫生、个人防护、环境清洁消毒等。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设立感染监控小组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成立专门的感染监控小组，负责监督和指导医护人员执行感染防控措施，及时发现并处理感染事件。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完善医疗废物处理流程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建立规范的医疗废物分类、收集、运送和处置流程，确保医疗废物得到安全、有效的处理，防止交叉感染。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建立健全感染科疫区管理制度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强化感染防控知识培训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定期对医护人员进行感染防控知识培训，提高其防控意识和技能水平。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实施操作技能考核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对医护人员进行定期的操作技能考核，确保其能够熟练掌握感染防控相关操作技能。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定期组织医护人员进行感染防控应急演练，提高其应对突发感染事件的能力。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确保医疗废物处理规范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严格分类收集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按照医疗废物的不同类别进行严格的分类收集，避免不同类别废物的混放。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规范运送流程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制定并执行规范的医疗废物运送流程，确保废物在运送过程中不发生泄漏、遗撒等问题。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安全处置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对医疗废物进行安全、有效的处置，包括高温焚烧、化学处理等，确保废物不会对环境和人体健康造成危害。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患者隔离原则及实施方法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根据疾病的传播途径和病原体的特点，将患者安置在指定区域，采取相应的隔离措施，以防止疾病的传播。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根据疾病的传染性和危害程度，将隔离区域划分为清洁区、半污染区和污染区。不同区域采取相应的防护措施。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隔离原则及分类标准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根据患者病情和病原体特点，将患者安置在相应的隔离病房，并做好标识。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医护人员进入隔离病房前，需穿戴好防护用品，如口罩、手套、隔离衣等。接触患者前后需进行手卫生。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医疗废物需分类收集、处理，避免交叉感染。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隔离措施执行流程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https://d.book118.com/095310203131011043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2024-09-05T05:26:00.077</cp:lastPrinted>
  <dcterms:created xsi:type="dcterms:W3CDTF">2024-09-04T21:26:00Z</dcterms:created>
  <dcterms:modified xsi:type="dcterms:W3CDTF">2024-09-04T21:26:02Z</dcterms:modified>
</cp:coreProperties>
</file>