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0857DD-83CA-4D68-9BEA-E7B52B78D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851CD-85CE-4B6C-A65E-03211CD91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5346D7-2D3B-4424-95F9-4A8DEF34F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813B47-8FEB-4D96-AFE0-88AC7662AE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644B40-8256-4990-B495-28FB527317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E8C675-DF4D-4EB0-BC98-93FE07CD6E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5EEACD-B1CA-495A-9E5B-64B36D1349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F533ED-40D9-49B8-892A-BEEC44E2A4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6DB278-0F0D-46BB-AB84-587DF9A88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BE42E-4877-485B-9155-0F7859258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441FA-031E-46E9-963B-426C7CEA0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1132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研发领导力发展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研发领导力概述
 领导力发展模型
 技术研发领导力
 团队管理与协作
 创新与创造力培养
 高效沟通技巧
 绩效评估与激励
 领导力发展规划</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研发领导力概述</a:t>
            </a:r>
          </a:p>
        </p:txBody>
      </p:sp>
      <p:sp>
        <p:nvSpPr>
          <p:cNvPr id="3" name="Subtitle 2"/>
          <p:cNvSpPr>
            <a:spLocks noGrp="1"/>
          </p:cNvSpPr>
          <p:nvPr>
            <p:ph type="subTitle" idx="1"/>
          </p:nvPr>
        </p:nvSpPr>
        <p:spPr/>
        <p:txBody>
          <a:bodyPr/>
          <a:lstStyle/>
          <a:p>
            <a:r>
              <a:t>研发领导力发展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研发领导力概述</a:t>
            </a:r>
          </a:p>
        </p:txBody>
      </p:sp>
      <p:sp>
        <p:nvSpPr>
          <p:cNvPr id="3" name="Text Placeholder 2"/>
          <p:cNvSpPr>
            <a:spLocks noGrp="1"/>
          </p:cNvSpPr>
          <p:nvPr>
            <p:ph type="body" idx="1"/>
          </p:nvPr>
        </p:nvSpPr>
        <p:spPr/>
        <p:txBody>
          <a:bodyPr/>
          <a:lstStyle/>
          <a:p>
            <a:r>
              <a:t>研发领导力的定义与角色</a:t>
            </a:r>
          </a:p>
        </p:txBody>
      </p:sp>
      <p:sp>
        <p:nvSpPr>
          <p:cNvPr id="4" name="Content Placeholder 3"/>
          <p:cNvSpPr>
            <a:spLocks noGrp="1"/>
          </p:cNvSpPr>
          <p:nvPr>
            <p:ph sz="half" idx="2"/>
          </p:nvPr>
        </p:nvSpPr>
        <p:spPr/>
        <p:txBody>
          <a:bodyPr/>
          <a:lstStyle/>
          <a:p>
            <a:r>
              <a:t>1.研发领导力是企业核心竞争力的重要组成部分，主导企业的技术创新和产品研发方向。</a:t>
            </a:r>
          </a:p>
          <a:p>
            <a:r>
              <a:t>2.研发领导者需要具备战略思维、市场洞察力和技术判断力，以及团队管理和协调能力。</a:t>
            </a:r>
          </a:p>
          <a:p>
            <a:r>
              <a:t>3.随着科技的迅速发展，研发领导者的角色也在不断变化，需要不断学习和更新知识，提高领导力。</a:t>
            </a:r>
          </a:p>
          <a:p/>
        </p:txBody>
      </p:sp>
      <p:sp>
        <p:nvSpPr>
          <p:cNvPr id="5" name="Text Placeholder 4"/>
          <p:cNvSpPr>
            <a:spLocks noGrp="1"/>
          </p:cNvSpPr>
          <p:nvPr>
            <p:ph type="body" idx="3"/>
          </p:nvPr>
        </p:nvSpPr>
        <p:spPr/>
        <p:txBody>
          <a:bodyPr/>
          <a:lstStyle/>
          <a:p>
            <a:r>
              <a:t>研发领导力的挑战与机遇</a:t>
            </a:r>
          </a:p>
        </p:txBody>
      </p:sp>
      <p:sp>
        <p:nvSpPr>
          <p:cNvPr id="6" name="Content Placeholder 5"/>
          <p:cNvSpPr>
            <a:spLocks noGrp="1"/>
          </p:cNvSpPr>
          <p:nvPr>
            <p:ph sz="half" idx="4"/>
          </p:nvPr>
        </p:nvSpPr>
        <p:spPr/>
        <p:txBody>
          <a:bodyPr/>
          <a:lstStyle/>
          <a:p>
            <a:r>
              <a:t>1.研发领导力面临的挑战包括技术更新换代快速、市场竞争激烈、团队管理难度大等。</a:t>
            </a:r>
          </a:p>
          <a:p>
            <a:r>
              <a:t>2.研发领导力面临的机遇包括引领技术创新、开拓新市场、提高企业核心竞争力等。</a:t>
            </a:r>
          </a:p>
          <a:p>
            <a:r>
              <a:t>3.研发领导者需要善于把握机遇，勇于面对挑战，以创新的思维引领团队取得成功。</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研发领导力概述</a:t>
            </a:r>
          </a:p>
        </p:txBody>
      </p:sp>
      <p:sp>
        <p:nvSpPr>
          <p:cNvPr id="3" name="Text Placeholder 2"/>
          <p:cNvSpPr>
            <a:spLocks noGrp="1"/>
          </p:cNvSpPr>
          <p:nvPr>
            <p:ph type="body" idx="1"/>
          </p:nvPr>
        </p:nvSpPr>
        <p:spPr/>
        <p:txBody>
          <a:bodyPr/>
          <a:lstStyle/>
          <a:p>
            <a:r>
              <a:t>研发领导力的培养与发展</a:t>
            </a:r>
          </a:p>
        </p:txBody>
      </p:sp>
      <p:sp>
        <p:nvSpPr>
          <p:cNvPr id="4" name="Content Placeholder 3"/>
          <p:cNvSpPr>
            <a:spLocks noGrp="1"/>
          </p:cNvSpPr>
          <p:nvPr>
            <p:ph sz="half" idx="2"/>
          </p:nvPr>
        </p:nvSpPr>
        <p:spPr/>
        <p:txBody>
          <a:bodyPr/>
          <a:lstStyle/>
          <a:p>
            <a:r>
              <a:t>1.研发领导力的培养需要注重实践经验积累、知识技能学习和思维方式训练。</a:t>
            </a:r>
          </a:p>
          <a:p>
            <a:r>
              <a:t>2.企业需要为研发领导者提供更多的培训和发展机会，建立激励机制，促进其成长。</a:t>
            </a:r>
          </a:p>
          <a:p>
            <a:r>
              <a:t>3.研发领导者自身也需要不断学习和探索，提高自身的领导力和综合素质。</a:t>
            </a:r>
          </a:p>
          <a:p/>
        </p:txBody>
      </p:sp>
      <p:sp>
        <p:nvSpPr>
          <p:cNvPr id="5" name="Text Placeholder 4"/>
          <p:cNvSpPr>
            <a:spLocks noGrp="1"/>
          </p:cNvSpPr>
          <p:nvPr>
            <p:ph type="body" idx="3"/>
          </p:nvPr>
        </p:nvSpPr>
        <p:spPr/>
        <p:txBody>
          <a:bodyPr/>
          <a:lstStyle/>
          <a:p>
            <a:r>
              <a:t>研发领导力的组织架构与流程</a:t>
            </a:r>
          </a:p>
        </p:txBody>
      </p:sp>
      <p:sp>
        <p:nvSpPr>
          <p:cNvPr id="6" name="Content Placeholder 5"/>
          <p:cNvSpPr>
            <a:spLocks noGrp="1"/>
          </p:cNvSpPr>
          <p:nvPr>
            <p:ph sz="half" idx="4"/>
          </p:nvPr>
        </p:nvSpPr>
        <p:spPr/>
        <p:txBody>
          <a:bodyPr/>
          <a:lstStyle/>
          <a:p>
            <a:r>
              <a:t>1.合理的组织架构和流程是研发领导力发挥的重要保障，需要建立起科学的管理体系。</a:t>
            </a:r>
          </a:p>
          <a:p>
            <a:r>
              <a:t>2.研发团队需要建立起高效的信息沟通机制，确保信息的及时传递和共享。</a:t>
            </a:r>
          </a:p>
          <a:p>
            <a:r>
              <a:t>3.研发领导者需要注重团队文化建设，营造良好的工作氛围，激发团队成员的创造力和积极性。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研发领导力概述</a:t>
            </a:r>
          </a:p>
        </p:txBody>
      </p:sp>
      <p:sp>
        <p:nvSpPr>
          <p:cNvPr id="3" name="Text Placeholder 2"/>
          <p:cNvSpPr>
            <a:spLocks noGrp="1"/>
          </p:cNvSpPr>
          <p:nvPr>
            <p:ph type="body" idx="1"/>
          </p:nvPr>
        </p:nvSpPr>
        <p:spPr/>
        <p:txBody>
          <a:bodyPr/>
          <a:lstStyle/>
          <a:p>
            <a:r>
              <a:t>研发领导力的绩效评估与改进</a:t>
            </a:r>
          </a:p>
        </p:txBody>
      </p:sp>
      <p:sp>
        <p:nvSpPr>
          <p:cNvPr id="4" name="Content Placeholder 3"/>
          <p:cNvSpPr>
            <a:spLocks noGrp="1"/>
          </p:cNvSpPr>
          <p:nvPr>
            <p:ph sz="half" idx="2"/>
          </p:nvPr>
        </p:nvSpPr>
        <p:spPr/>
        <p:txBody>
          <a:bodyPr/>
          <a:lstStyle/>
          <a:p>
            <a:r>
              <a:t>1.建立合理的绩效评估体系，对研发领导者的绩效进行全面、客观、科学的评估。</a:t>
            </a:r>
          </a:p>
          <a:p>
            <a:r>
              <a:t>2.对评估结果进行深入分析，找出存在的问题和不足，提出相应的改进措施。</a:t>
            </a:r>
          </a:p>
          <a:p>
            <a:r>
              <a:t>3.通过绩效评估和改进，不断提高研发领导者的领导力和团队的整体水平。</a:t>
            </a:r>
          </a:p>
          <a:p/>
        </p:txBody>
      </p:sp>
      <p:sp>
        <p:nvSpPr>
          <p:cNvPr id="5" name="Text Placeholder 4"/>
          <p:cNvSpPr>
            <a:spLocks noGrp="1"/>
          </p:cNvSpPr>
          <p:nvPr>
            <p:ph type="body" idx="3"/>
          </p:nvPr>
        </p:nvSpPr>
        <p:spPr/>
        <p:txBody>
          <a:bodyPr/>
          <a:lstStyle/>
          <a:p>
            <a:r>
              <a:t>研发领导力的未来趋势与展望</a:t>
            </a:r>
          </a:p>
        </p:txBody>
      </p:sp>
      <p:sp>
        <p:nvSpPr>
          <p:cNvPr id="6" name="Content Placeholder 5"/>
          <p:cNvSpPr>
            <a:spLocks noGrp="1"/>
          </p:cNvSpPr>
          <p:nvPr>
            <p:ph sz="half" idx="4"/>
          </p:nvPr>
        </p:nvSpPr>
        <p:spPr/>
        <p:txBody>
          <a:bodyPr/>
          <a:lstStyle/>
          <a:p>
            <a:r>
              <a:t>1.随着科技的不断进步和市场的不断变化，研发领导力的未来趋势也会发生变化。</a:t>
            </a:r>
          </a:p>
          <a:p>
            <a:r>
              <a:t>2.未来研发领导者需要具备更加全面和深入的知识和技能，以应对复杂多变的市场环境。</a:t>
            </a:r>
          </a:p>
          <a:p>
            <a:r>
              <a:t>3.企业需要注重研发领导力的长远规划和发展，加大投入力度，培养更多的优秀研发领导者。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领导力发展模型</a:t>
            </a:r>
          </a:p>
        </p:txBody>
      </p:sp>
      <p:sp>
        <p:nvSpPr>
          <p:cNvPr id="3" name="Subtitle 2"/>
          <p:cNvSpPr>
            <a:spLocks noGrp="1"/>
          </p:cNvSpPr>
          <p:nvPr>
            <p:ph type="subTitle" idx="1"/>
          </p:nvPr>
        </p:nvSpPr>
        <p:spPr/>
        <p:txBody>
          <a:bodyPr/>
          <a:lstStyle/>
          <a:p>
            <a:r>
              <a:t>研发领导力发展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领导力发展模型</a:t>
            </a:r>
          </a:p>
        </p:txBody>
      </p:sp>
      <p:sp>
        <p:nvSpPr>
          <p:cNvPr id="3" name="Text Placeholder 2"/>
          <p:cNvSpPr>
            <a:spLocks noGrp="1"/>
          </p:cNvSpPr>
          <p:nvPr>
            <p:ph type="body" idx="1"/>
          </p:nvPr>
        </p:nvSpPr>
        <p:spPr/>
        <p:txBody>
          <a:bodyPr/>
          <a:lstStyle/>
          <a:p>
            <a:r>
              <a:t>自我认知与领导力发展</a:t>
            </a:r>
          </a:p>
        </p:txBody>
      </p:sp>
      <p:sp>
        <p:nvSpPr>
          <p:cNvPr id="4" name="Content Placeholder 3"/>
          <p:cNvSpPr>
            <a:spLocks noGrp="1"/>
          </p:cNvSpPr>
          <p:nvPr>
            <p:ph sz="half" idx="2"/>
          </p:nvPr>
        </p:nvSpPr>
        <p:spPr/>
        <p:txBody>
          <a:bodyPr/>
          <a:lstStyle/>
          <a:p>
            <a:r>
              <a:t>1.自我反思：通过反思自己的行为和决策，了解自己的优势和不足，以便更好地发展领导力。</a:t>
            </a:r>
          </a:p>
          <a:p>
            <a:r>
              <a:t>2.持续学习：不断寻求学习和成长的机会，提升自己的能力和知识水平，为团队提供更好的领导。</a:t>
            </a:r>
          </a:p>
          <a:p>
            <a:r>
              <a:t>3.情绪智商：提高情绪智商，更好地理解自己的情绪和团队成员的情绪，从而更好地管理团队和解决问题。</a:t>
            </a:r>
          </a:p>
          <a:p/>
        </p:txBody>
      </p:sp>
      <p:sp>
        <p:nvSpPr>
          <p:cNvPr id="5" name="Text Placeholder 4"/>
          <p:cNvSpPr>
            <a:spLocks noGrp="1"/>
          </p:cNvSpPr>
          <p:nvPr>
            <p:ph type="body" idx="3"/>
          </p:nvPr>
        </p:nvSpPr>
        <p:spPr/>
        <p:txBody>
          <a:bodyPr/>
          <a:lstStyle/>
          <a:p>
            <a:r>
              <a:t>团队建设与领导力发展</a:t>
            </a:r>
          </a:p>
        </p:txBody>
      </p:sp>
      <p:sp>
        <p:nvSpPr>
          <p:cNvPr id="6" name="Content Placeholder 5"/>
          <p:cNvSpPr>
            <a:spLocks noGrp="1"/>
          </p:cNvSpPr>
          <p:nvPr>
            <p:ph sz="half" idx="4"/>
          </p:nvPr>
        </p:nvSpPr>
        <p:spPr/>
        <p:txBody>
          <a:bodyPr/>
          <a:lstStyle/>
          <a:p>
            <a:r>
              <a:t>1.建立信任：通过透明、开放和诚实的沟通，建立与团队成员之间的信任关系。</a:t>
            </a:r>
          </a:p>
          <a:p>
            <a:r>
              <a:t>2.团队合作：促进团队成员之间的合作与协作，共同实现团队目标。</a:t>
            </a:r>
          </a:p>
          <a:p>
            <a:r>
              <a:t>3.团队发展：关注团队成员的个人发展，提供培训和支持，帮助他们实现职业目标。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领导力发展模型</a:t>
            </a:r>
          </a:p>
        </p:txBody>
      </p:sp>
      <p:sp>
        <p:nvSpPr>
          <p:cNvPr id="3" name="Content Placeholder 2"/>
          <p:cNvSpPr>
            <a:spLocks noGrp="1"/>
          </p:cNvSpPr>
          <p:nvPr>
            <p:ph sz="half" idx="2"/>
          </p:nvPr>
        </p:nvSpPr>
        <p:spPr/>
        <p:txBody>
          <a:bodyPr/>
          <a:lstStyle/>
          <a:p>
            <a:r>
              <a:t>1.鼓励创新：创造一个鼓励创新的环境，鼓励团队成员提出新的想法和解决方案。</a:t>
            </a:r>
          </a:p>
          <a:p>
            <a:r>
              <a:t>2.创新实践：将创新思维付诸实践，尝试新的方法和技术，以提高团队的效率和成果。</a:t>
            </a:r>
          </a:p>
          <a:p>
            <a:r>
              <a:t>3.创新文化：建立一种创新文化，鼓励团队成员不断寻求改进和创新。</a:t>
            </a:r>
          </a:p>
          <a:p/>
        </p:txBody>
      </p:sp>
      <p:sp>
        <p:nvSpPr>
          <p:cNvPr id="4" name="Text Placeholder 3"/>
          <p:cNvSpPr>
            <a:spLocks noGrp="1"/>
          </p:cNvSpPr>
          <p:nvPr>
            <p:ph type="body" idx="3"/>
          </p:nvPr>
        </p:nvSpPr>
        <p:spPr/>
        <p:txBody>
          <a:bodyPr/>
          <a:lstStyle/>
          <a:p>
            <a:r>
              <a:t>目标与计划管理与领导力发展</a:t>
            </a:r>
          </a:p>
        </p:txBody>
      </p:sp>
      <p:sp>
        <p:nvSpPr>
          <p:cNvPr id="5" name="Content Placeholder 4"/>
          <p:cNvSpPr>
            <a:spLocks noGrp="1"/>
          </p:cNvSpPr>
          <p:nvPr>
            <p:ph sz="half" idx="4"/>
          </p:nvPr>
        </p:nvSpPr>
        <p:spPr/>
        <p:txBody>
          <a:bodyPr/>
          <a:lstStyle/>
          <a:p>
            <a:r>
              <a:t>1.目标设定：与团队成员共同设定明确、可衡量的目标，以确保团队的工作方向一致。</a:t>
            </a:r>
          </a:p>
          <a:p>
            <a:r>
              <a:t>2.计划制定：制定详细的计划，包括时间表、资源和预算，以确保目标的实现。</a:t>
            </a:r>
          </a:p>
          <a:p>
            <a:r>
              <a:t>3.进度监控：定期监控进度，及时调整计划，确保团队按时完成任务。</a:t>
            </a:r>
          </a:p>
          <a:p/>
        </p:txBody>
      </p:sp>
      <p:sp>
        <p:nvSpPr>
          <p:cNvPr id="6" name="Text Placeholder 5"/>
          <p:cNvSpPr>
            <a:spLocks noGrp="1"/>
          </p:cNvSpPr>
          <p:nvPr>
            <p:ph type="body" idx="1"/>
          </p:nvPr>
        </p:nvSpPr>
        <p:spPr/>
        <p:txBody>
          <a:bodyPr/>
          <a:lstStyle/>
          <a:p>
            <a:r>
              <a:t>创新思维与领导力发展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领导力发展模型</a:t>
            </a:r>
          </a:p>
        </p:txBody>
      </p:sp>
      <p:sp>
        <p:nvSpPr>
          <p:cNvPr id="3" name="Text Placeholder 2"/>
          <p:cNvSpPr>
            <a:spLocks noGrp="1"/>
          </p:cNvSpPr>
          <p:nvPr>
            <p:ph type="body" idx="1"/>
          </p:nvPr>
        </p:nvSpPr>
        <p:spPr/>
        <p:txBody>
          <a:bodyPr/>
          <a:lstStyle/>
          <a:p>
            <a:r>
              <a:t>沟通与领导力发展</a:t>
            </a:r>
          </a:p>
        </p:txBody>
      </p:sp>
      <p:sp>
        <p:nvSpPr>
          <p:cNvPr id="4" name="Content Placeholder 3"/>
          <p:cNvSpPr>
            <a:spLocks noGrp="1"/>
          </p:cNvSpPr>
          <p:nvPr>
            <p:ph sz="half" idx="2"/>
          </p:nvPr>
        </p:nvSpPr>
        <p:spPr/>
        <p:txBody>
          <a:bodyPr/>
          <a:lstStyle/>
          <a:p>
            <a:r>
              <a:t>1.有效沟通：使用清晰、简洁的语言与团队成员进行有效沟通，确保信息的准确传达。</a:t>
            </a:r>
          </a:p>
          <a:p>
            <a:r>
              <a:t>2.倾听技巧：积极倾听团队成员的意见和建议，尊重他们的观点，促进开放的沟通环境。</a:t>
            </a:r>
          </a:p>
          <a:p>
            <a:r>
              <a:t>3.反馈机制：建立有效的反馈机制，及时给予团队成员正面的反馈和建设性的建议。</a:t>
            </a:r>
          </a:p>
          <a:p/>
        </p:txBody>
      </p:sp>
      <p:sp>
        <p:nvSpPr>
          <p:cNvPr id="5" name="Text Placeholder 4"/>
          <p:cNvSpPr>
            <a:spLocks noGrp="1"/>
          </p:cNvSpPr>
          <p:nvPr>
            <p:ph type="body" idx="3"/>
          </p:nvPr>
        </p:nvSpPr>
        <p:spPr/>
        <p:txBody>
          <a:bodyPr/>
          <a:lstStyle/>
          <a:p>
            <a:r>
              <a:t>激励与领导力发展</a:t>
            </a:r>
          </a:p>
        </p:txBody>
      </p:sp>
      <p:sp>
        <p:nvSpPr>
          <p:cNvPr id="6" name="Content Placeholder 5"/>
          <p:cNvSpPr>
            <a:spLocks noGrp="1"/>
          </p:cNvSpPr>
          <p:nvPr>
            <p:ph sz="half" idx="4"/>
          </p:nvPr>
        </p:nvSpPr>
        <p:spPr/>
        <p:txBody>
          <a:bodyPr/>
          <a:lstStyle/>
          <a:p>
            <a:r>
              <a:t>1.激励机制：建立激励机制，鼓励团队成员积极投入工作，提高工作效率和质量。</a:t>
            </a:r>
          </a:p>
          <a:p>
            <a:r>
              <a:t>2.员工关怀：关注员工的需求和感受，创造一个积极、健康的工作环境。</a:t>
            </a:r>
          </a:p>
          <a:p>
            <a:r>
              <a:t>3.奖励措施：对表现优秀的团队成员给予适当的奖励，激励他们继续发挥出色的表现。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技术研发领导力</a:t>
            </a:r>
          </a:p>
        </p:txBody>
      </p:sp>
      <p:sp>
        <p:nvSpPr>
          <p:cNvPr id="3" name="Subtitle 2"/>
          <p:cNvSpPr>
            <a:spLocks noGrp="1"/>
          </p:cNvSpPr>
          <p:nvPr>
            <p:ph type="subTitle" idx="1"/>
          </p:nvPr>
        </p:nvSpPr>
        <p:spPr/>
        <p:txBody>
          <a:bodyPr/>
          <a:lstStyle/>
          <a:p>
            <a:r>
              <a:t>研发领导力发展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技术研发领导力</a:t>
            </a:r>
          </a:p>
        </p:txBody>
      </p:sp>
      <p:sp>
        <p:nvSpPr>
          <p:cNvPr id="3" name="Text Placeholder 2"/>
          <p:cNvSpPr>
            <a:spLocks noGrp="1"/>
          </p:cNvSpPr>
          <p:nvPr>
            <p:ph type="body" idx="1"/>
          </p:nvPr>
        </p:nvSpPr>
        <p:spPr/>
        <p:txBody>
          <a:bodyPr/>
          <a:lstStyle/>
          <a:p>
            <a:r>
              <a:t>技术研发领导力的定义与重要性</a:t>
            </a:r>
          </a:p>
        </p:txBody>
      </p:sp>
      <p:sp>
        <p:nvSpPr>
          <p:cNvPr id="4" name="Content Placeholder 3"/>
          <p:cNvSpPr>
            <a:spLocks noGrp="1"/>
          </p:cNvSpPr>
          <p:nvPr>
            <p:ph sz="half" idx="2"/>
          </p:nvPr>
        </p:nvSpPr>
        <p:spPr/>
        <p:txBody>
          <a:bodyPr/>
          <a:lstStyle/>
          <a:p>
            <a:r>
              <a:t>1.技术研发领导力是指引领团队在技术创新和研发活动中实现目标的能力，包括战略规划、组织协调、团队激励等多方面的综合素质。</a:t>
            </a:r>
          </a:p>
          <a:p>
            <a:r>
              <a:t>2.随着科技竞争的加剧和经济全球化的趋势，技术研发领导力对于企业的核心竞争力至关重要，有助于提升创新能力、降低成本、增加市场份额。</a:t>
            </a:r>
          </a:p>
          <a:p/>
        </p:txBody>
      </p:sp>
      <p:sp>
        <p:nvSpPr>
          <p:cNvPr id="5" name="Text Placeholder 4"/>
          <p:cNvSpPr>
            <a:spLocks noGrp="1"/>
          </p:cNvSpPr>
          <p:nvPr>
            <p:ph type="body" idx="3"/>
          </p:nvPr>
        </p:nvSpPr>
        <p:spPr/>
        <p:txBody>
          <a:bodyPr/>
          <a:lstStyle/>
          <a:p>
            <a:r>
              <a:t>技术研发领导力的核心技能</a:t>
            </a:r>
          </a:p>
        </p:txBody>
      </p:sp>
      <p:sp>
        <p:nvSpPr>
          <p:cNvPr id="6" name="Content Placeholder 5"/>
          <p:cNvSpPr>
            <a:spLocks noGrp="1"/>
          </p:cNvSpPr>
          <p:nvPr>
            <p:ph sz="half" idx="4"/>
          </p:nvPr>
        </p:nvSpPr>
        <p:spPr/>
        <p:txBody>
          <a:bodyPr/>
          <a:lstStyle/>
          <a:p>
            <a:r>
              <a:t>1.敏锐的技术洞察力：及时跟踪行业技术趋势，把握市场需求，为团队设定正确的研发方向。</a:t>
            </a:r>
          </a:p>
          <a:p>
            <a:r>
              <a:t>2.高效的团队协作能力：构建和谐高效的研发团队，激发团队成员的潜力，提高整体研发水平。</a:t>
            </a:r>
          </a:p>
          <a:p>
            <a:r>
              <a:t>3.灵活的决策能力：面对复杂多变的研发环境，能够迅速作出合理决策，调整策略，确保项目的顺利进行。</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技术研发领导力</a:t>
            </a:r>
          </a:p>
        </p:txBody>
      </p:sp>
      <p:sp>
        <p:nvSpPr>
          <p:cNvPr id="3" name="Text Placeholder 2"/>
          <p:cNvSpPr>
            <a:spLocks noGrp="1"/>
          </p:cNvSpPr>
          <p:nvPr>
            <p:ph type="body" idx="1"/>
          </p:nvPr>
        </p:nvSpPr>
        <p:spPr/>
        <p:txBody>
          <a:bodyPr/>
          <a:lstStyle/>
          <a:p>
            <a:r>
              <a:t>技术研发领导力的培养与发展</a:t>
            </a:r>
          </a:p>
        </p:txBody>
      </p:sp>
      <p:sp>
        <p:nvSpPr>
          <p:cNvPr id="4" name="Content Placeholder 3"/>
          <p:cNvSpPr>
            <a:spLocks noGrp="1"/>
          </p:cNvSpPr>
          <p:nvPr>
            <p:ph sz="half" idx="2"/>
          </p:nvPr>
        </p:nvSpPr>
        <p:spPr/>
        <p:txBody>
          <a:bodyPr/>
          <a:lstStyle/>
          <a:p>
            <a:r>
              <a:t>1.培训体系：建立完善的技术研发领导力培训体系，包括培训课程、实践项目、导师制度等，提升领导者的专业素养。</a:t>
            </a:r>
          </a:p>
          <a:p>
            <a:r>
              <a:t>2.交流与合作：加强企业内部和外部的交流与合作，拓宽领导者的视野，汲取先进经验。</a:t>
            </a:r>
          </a:p>
          <a:p>
            <a:r>
              <a:t>3.激励机制：设立激励机制，鼓励领导者积极参与技术研发活动，提升他们的积极性和成就感。</a:t>
            </a:r>
          </a:p>
          <a:p>
            <a:r>
              <a:t>以上内容仅供参考具体安排可以根据您需求进行调整优化。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团队管理与协作</a:t>
            </a:r>
          </a:p>
        </p:txBody>
      </p:sp>
      <p:sp>
        <p:nvSpPr>
          <p:cNvPr id="3" name="Subtitle 2"/>
          <p:cNvSpPr>
            <a:spLocks noGrp="1"/>
          </p:cNvSpPr>
          <p:nvPr>
            <p:ph type="subTitle" idx="1"/>
          </p:nvPr>
        </p:nvSpPr>
        <p:spPr/>
        <p:txBody>
          <a:bodyPr/>
          <a:lstStyle/>
          <a:p>
            <a:r>
              <a:t>研发领导力发展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团队管理与协作</a:t>
            </a:r>
          </a:p>
        </p:txBody>
      </p:sp>
      <p:sp>
        <p:nvSpPr>
          <p:cNvPr id="3" name="Text Placeholder 2"/>
          <p:cNvSpPr>
            <a:spLocks noGrp="1"/>
          </p:cNvSpPr>
          <p:nvPr>
            <p:ph type="body" idx="1"/>
          </p:nvPr>
        </p:nvSpPr>
        <p:spPr/>
        <p:txBody>
          <a:bodyPr/>
          <a:lstStyle/>
          <a:p>
            <a:r>
              <a:t>团队构建与人员配置</a:t>
            </a:r>
          </a:p>
        </p:txBody>
      </p:sp>
      <p:sp>
        <p:nvSpPr>
          <p:cNvPr id="4" name="Content Placeholder 3"/>
          <p:cNvSpPr>
            <a:spLocks noGrp="1"/>
          </p:cNvSpPr>
          <p:nvPr>
            <p:ph sz="half" idx="2"/>
          </p:nvPr>
        </p:nvSpPr>
        <p:spPr/>
        <p:txBody>
          <a:bodyPr/>
          <a:lstStyle/>
          <a:p>
            <a:r>
              <a:t>1.根据项目需求确定团队规模，合理配置各个领域的专业人才。</a:t>
            </a:r>
          </a:p>
          <a:p>
            <a:r>
              <a:t>2.注重团队成员的技能培训和知识更新，提高整体技能水平。</a:t>
            </a:r>
          </a:p>
          <a:p>
            <a:r>
              <a:t>3.建立有效的沟通机制，确保信息畅通，避免信息孤岛。</a:t>
            </a:r>
          </a:p>
          <a:p/>
        </p:txBody>
      </p:sp>
      <p:sp>
        <p:nvSpPr>
          <p:cNvPr id="5" name="Text Placeholder 4"/>
          <p:cNvSpPr>
            <a:spLocks noGrp="1"/>
          </p:cNvSpPr>
          <p:nvPr>
            <p:ph type="body" idx="3"/>
          </p:nvPr>
        </p:nvSpPr>
        <p:spPr/>
        <p:txBody>
          <a:bodyPr/>
          <a:lstStyle/>
          <a:p>
            <a:r>
              <a:t>团队文化建设</a:t>
            </a:r>
          </a:p>
        </p:txBody>
      </p:sp>
      <p:sp>
        <p:nvSpPr>
          <p:cNvPr id="6" name="Content Placeholder 5"/>
          <p:cNvSpPr>
            <a:spLocks noGrp="1"/>
          </p:cNvSpPr>
          <p:nvPr>
            <p:ph sz="half" idx="4"/>
          </p:nvPr>
        </p:nvSpPr>
        <p:spPr/>
        <p:txBody>
          <a:bodyPr/>
          <a:lstStyle/>
          <a:p>
            <a:r>
              <a:t>1.塑造积极向上、富有团队精神的团队文化，激发团队成员的归属感。</a:t>
            </a:r>
          </a:p>
          <a:p>
            <a:r>
              <a:t>2.鼓励团队成员之间的交流与合作，共同解决问题，分享经验。</a:t>
            </a:r>
          </a:p>
          <a:p>
            <a:r>
              <a:t>3.营造开放、包容的氛围，尊重个性差异，发挥每个人的优势。</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团队管理与协作</a:t>
            </a:r>
          </a:p>
        </p:txBody>
      </p:sp>
      <p:sp>
        <p:nvSpPr>
          <p:cNvPr id="3" name="Text Placeholder 2"/>
          <p:cNvSpPr>
            <a:spLocks noGrp="1"/>
          </p:cNvSpPr>
          <p:nvPr>
            <p:ph type="body" idx="1"/>
          </p:nvPr>
        </p:nvSpPr>
        <p:spPr/>
        <p:txBody>
          <a:bodyPr/>
          <a:lstStyle/>
          <a:p>
            <a:r>
              <a:t>目标与计划管理</a:t>
            </a:r>
          </a:p>
        </p:txBody>
      </p:sp>
      <p:sp>
        <p:nvSpPr>
          <p:cNvPr id="4" name="Content Placeholder 3"/>
          <p:cNvSpPr>
            <a:spLocks noGrp="1"/>
          </p:cNvSpPr>
          <p:nvPr>
            <p:ph sz="half" idx="2"/>
          </p:nvPr>
        </p:nvSpPr>
        <p:spPr/>
        <p:txBody>
          <a:bodyPr/>
          <a:lstStyle/>
          <a:p>
            <a:r>
              <a:t>1.制定明确、可衡量的团队目标，确保每个成员都清楚了解任务要求。</a:t>
            </a:r>
          </a:p>
          <a:p>
            <a:r>
              <a:t>2.将大目标分解为若干个小目标，分阶段完成，保持团队成员的积极性。</a:t>
            </a:r>
          </a:p>
          <a:p>
            <a:r>
              <a:t>3.定期评估进度，及时调整计划，确保项目按时完成。</a:t>
            </a:r>
          </a:p>
          <a:p/>
        </p:txBody>
      </p:sp>
      <p:sp>
        <p:nvSpPr>
          <p:cNvPr id="5" name="Text Placeholder 4"/>
          <p:cNvSpPr>
            <a:spLocks noGrp="1"/>
          </p:cNvSpPr>
          <p:nvPr>
            <p:ph type="body" idx="3"/>
          </p:nvPr>
        </p:nvSpPr>
        <p:spPr/>
        <p:txBody>
          <a:bodyPr/>
          <a:lstStyle/>
          <a:p>
            <a:r>
              <a:t>决策与问题解决</a:t>
            </a:r>
          </a:p>
        </p:txBody>
      </p:sp>
      <p:sp>
        <p:nvSpPr>
          <p:cNvPr id="6" name="Content Placeholder 5"/>
          <p:cNvSpPr>
            <a:spLocks noGrp="1"/>
          </p:cNvSpPr>
          <p:nvPr>
            <p:ph sz="half" idx="4"/>
          </p:nvPr>
        </p:nvSpPr>
        <p:spPr/>
        <p:txBody>
          <a:bodyPr/>
          <a:lstStyle/>
          <a:p>
            <a:r>
              <a:t>1.鼓励团队成员积极参与决策过程，提高决策的科学性和民主性。</a:t>
            </a:r>
          </a:p>
          <a:p>
            <a:r>
              <a:t>2.建立问题反馈机制，及时发现问题并解决，防止问题积压。</a:t>
            </a:r>
          </a:p>
          <a:p>
            <a:r>
              <a:t>3.对决策过程和结果进行评估，总结经验教训，不断提高决策水平。</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https://d.book118.com/095311322202011042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研发领导力概述</vt:lpstr>
      <vt:lpstr> 研发领导力概述</vt:lpstr>
      <vt:lpstr> 研发领导力概述</vt:lpstr>
      <vt:lpstr> 研发领导力概述</vt:lpstr>
      <vt:lpstr> 领导力发展模型</vt:lpstr>
      <vt:lpstr> 领导力发展模型</vt:lpstr>
      <vt:lpstr> 领导力发展模型</vt:lpstr>
      <vt:lpstr> 领导力发展模型</vt:lpstr>
      <vt:lpstr> 技术研发领导力</vt:lpstr>
      <vt:lpstr> 技术研发领导力</vt:lpstr>
      <vt:lpstr> 技术研发领导力</vt:lpstr>
      <vt:lpstr> 团队管理与协作</vt:lpstr>
      <vt:lpstr> 团队管理与协作</vt:lpstr>
      <vt:lpstr> 团队管理与协作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2024-09-03T20:04:59.173</cp:lastPrinted>
  <dcterms:created xsi:type="dcterms:W3CDTF">2024-09-03T12:04:59Z</dcterms:created>
  <dcterms:modified xsi:type="dcterms:W3CDTF">2024-09-03T12:05:01Z</dcterms:modified>
</cp:coreProperties>
</file>