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WRLHF+AWWJSU+MicrosoftYaHei-Bold"/>
      <p:regular r:id="rId16"/>
    </p:embeddedFont>
    <p:embeddedFont>
      <p:font typeface="EQSHKQ+QUIIQE+MicrosoftYaHei"/>
      <p:regular r:id="rId17"/>
    </p:embeddedFont>
    <p:embeddedFont>
      <p:font typeface="FKTALM+MS-UIGothic"/>
      <p:regular r:id="rId18"/>
    </p:embeddedFont>
    <p:embeddedFont>
      <p:font typeface="WKWRHQ+UQDDUV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5C837-9E1A-4192-AACC-AEB9416D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21D12-BF9C-4173-8D28-0832ACF7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D95F-AFDD-4ACD-8C63-66DBF79B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FF5F0-335D-4487-8383-8B31946C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1F91B-2FAE-49E6-A0BC-A5F297F8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F5C87-ED01-4A00-AC70-23725EF2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72B4F-1AEC-426A-B527-BF4666D1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B7388-9B58-4CF3-9432-79FEFE3C0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F3C17-49B5-4756-9E94-2FDDF8E8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89DB-BD8F-4322-A101-E4063C5EC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13823-6EFA-46E0-AF61-D5EE4A1B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120141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EQSHKQ+QUIIQE+MicrosoftYaHei"/>
                <a:cs typeface="EQSHKQ+QUIIQ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FKTALM+MS-UIGothic"/>
                <a:cs typeface="FKTALM+MS-UIGothic"/>
              </a:rPr>
              <a:t>食管癌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业务查</a:t>
            </a:r>
            <a:r>
              <a:rPr sz="4950">
                <a:solidFill>
                  <a:srgbClr val="131516"/>
                </a:solidFill>
                <a:latin typeface="FKTALM+MS-UIGothic"/>
                <a:cs typeface="FKTALM+MS-UIGothic"/>
              </a:rPr>
              <a:t>房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131516"/>
                </a:solidFill>
                <a:latin typeface="FKTALM+MS-UIGothic"/>
                <a:cs typeface="FKTALM+MS-UIGothic"/>
              </a:rPr>
              <a:t>理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FKTALM+MS-UIGothic"/>
                <a:cs typeface="FKTAL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WKWRHQ+UQDDUV+ArialMT"/>
                <a:cs typeface="WKWRHQ+UQDDUV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食管癌的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2420810"/>
            <a:ext cx="3738821" cy="18084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WKWRHQ+UQDDUV+ArialMT"/>
                <a:cs typeface="WKWRHQ+UQDDUV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食管癌患者的心理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WKWRHQ+UQDDUV+ArialMT"/>
                <a:cs typeface="WKWRHQ+UQDDUV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食管癌的康复和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WKWRHQ+UQDDUV+ArialMT"/>
                <a:cs typeface="WKWRHQ+UQDDUV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食管癌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业务查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房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131516"/>
                </a:solidFill>
                <a:latin typeface="FKTALM+MS-UIGothic"/>
                <a:cs typeface="FKTALM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EQSHKQ+QUIIQE+MicrosoftYaHei"/>
                <a:cs typeface="EQSHKQ+QUIIQ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FKTALM+MS-UIGothic"/>
                <a:cs typeface="FKTALM+MS-UIGothic"/>
              </a:rPr>
              <a:t>食管癌概述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食管癌的定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食管癌是一种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生在食管上皮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瘤，是常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的消化道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瘤之一。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食管癌的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生与多种因素有关，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食管癌主要分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为鳞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胞癌和腺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癌两种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型，其中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鳞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胞癌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FKTALM+MS-UIGothic"/>
                <a:cs typeface="FKTA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食管癌的病因和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6539" y="17818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FFFFFF"/>
                </a:solidFill>
                <a:latin typeface="FKTALM+MS-UIGothic"/>
                <a:cs typeface="FKTALM+MS-UIGothic"/>
              </a:rPr>
              <a:t>期慢性炎症刺激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600">
                <a:solidFill>
                  <a:srgbClr val="FFFFFF"/>
                </a:solidFill>
                <a:latin typeface="FKTALM+MS-UIGothic"/>
                <a:cs typeface="FKTALM+MS-UIGothic"/>
              </a:rPr>
              <a:t>食因素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如反流性食管炎、</a:t>
            </a:r>
            <a:r>
              <a:rPr sz="1350">
                <a:solidFill>
                  <a:srgbClr val="000000"/>
                </a:solidFill>
                <a:latin typeface="EQSHKQ+QUIIQE+MicrosoftYaHei"/>
                <a:cs typeface="EQSHKQ+QUIIQE+MicrosoftYaHei"/>
              </a:rPr>
              <a:t>Barrett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食管等，可能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致食管黏膜上皮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胞异常增生，最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终发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食管癌。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747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多含有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硝胺、苯并芘等致癌物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的食物，或缺乏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生素、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养素，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可能增加食管癌的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600">
                <a:solidFill>
                  <a:srgbClr val="FFFFFF"/>
                </a:solidFill>
                <a:latin typeface="FKTALM+MS-UIGothic"/>
                <a:cs typeface="FKTALM+MS-UIGothic"/>
              </a:rPr>
              <a:t>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KTALM+MS-UIGothic"/>
                <a:cs typeface="FKTALM+MS-UIGothic"/>
              </a:rPr>
              <a:t>其他因素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8108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部分人群存在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易感性，如家族中有食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管癌患者，其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属患食管癌的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可能增加。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吸烟、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酒、不良生活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等也可能与食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管癌的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KTALM+MS-UIGothic"/>
                <a:cs typeface="FKTALM+MS-UIGothic"/>
              </a:rPr>
              <a:t>生有关。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食管癌的症状和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早期症状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食管癌早期可能无明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症状，或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微的吞咽不适、胸骨后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灼感等。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中晚期症状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4969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随着病情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展，可能出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现进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行性吞咽困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、声音嘶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、胸痛、咳嗽等症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9976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断方法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55385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食管癌的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断依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于多种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手段，包括胃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镜检查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钡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餐造影、</a:t>
            </a:r>
            <a:r>
              <a:rPr sz="1500">
                <a:solidFill>
                  <a:srgbClr val="000000"/>
                </a:solidFill>
                <a:latin typeface="EQSHKQ+QUIIQE+MicrosoftYaHei"/>
                <a:cs typeface="EQSHKQ+QUIIQE+MicrosoftYaHei"/>
              </a:rPr>
              <a:t>CT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SHKQ+QUIIQE+MicrosoftYaHei"/>
                <a:cs typeface="EQSHKQ+QUIIQE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等。通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可以了解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瘤的大小、位置、浸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深度以及是否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有淋巴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结转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移等情况，从而确定治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EQSHKQ+QUIIQE+MicrosoftYaHei"/>
                <a:cs typeface="EQSHKQ+QUIIQ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FKTALM+MS-UIGothic"/>
                <a:cs typeface="FKTALM+MS-UIGothic"/>
              </a:rPr>
              <a:t>食管癌的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131516"/>
                </a:solidFill>
                <a:latin typeface="FKTALM+MS-UIGothic"/>
                <a:cs typeface="FKTALM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呼吸道准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患者戒烟，并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行深呼吸和有效咳嗽，以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后肺部并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心理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4283F2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食管癌患者手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前通常会存在焦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、恐惧等心理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极与患者沟通，提供心理支持，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帮助患者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立信心。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FKTALM+MS-UIGothic"/>
                <a:cs typeface="FKTALM+MS-UIGothic"/>
              </a:rPr>
              <a:t>胃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肠</a:t>
            </a:r>
            <a:r>
              <a:rPr sz="2300" spc="23">
                <a:solidFill>
                  <a:srgbClr val="4283F2"/>
                </a:solidFill>
                <a:latin typeface="FKTALM+MS-UIGothic"/>
                <a:cs typeface="FKTALM+MS-UIGothic"/>
              </a:rPr>
              <a:t>道准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应给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予患者清淡、易消化的食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物，避免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硬、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或刺激性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食物，以减少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后并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中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WRLHF+AWWJSU+MicrosoftYaHei-Bold"/>
                <a:cs typeface="CWRLHF+AWWJS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4283F2"/>
                </a:solidFill>
                <a:latin typeface="FKTALM+MS-UIGothic"/>
                <a:cs typeface="FKTALM+MS-UIGothic"/>
              </a:rPr>
              <a:t>生命体征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4283F2"/>
                </a:solidFill>
                <a:latin typeface="FKTALM+MS-UIGothic"/>
                <a:cs typeface="FKTALM+MS-UIGothic"/>
              </a:rPr>
              <a:t>持呼吸道通</a:t>
            </a:r>
            <a:r>
              <a:rPr sz="2000">
                <a:solidFill>
                  <a:srgbClr val="4283F2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FKTALM+MS-UIGothic"/>
                <a:cs typeface="FKTALM+MS-UIGothic"/>
              </a:rPr>
              <a:t>配合医生操作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患者的生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命体征，包括心率、血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呼吸等，确保手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术顺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保持患者的呼吸道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吸痰，防止呼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吸道阻塞。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密切配合医生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操作，确保手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KTALM+MS-UIGothic"/>
                <a:cs typeface="FKTALM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283F2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KTALM+MS-UIGothic"/>
                <a:cs typeface="FKTALM+MS-UIGothic"/>
              </a:rPr>
              <a:t>疼痛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DFD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FDFD"/>
                </a:solidFill>
                <a:latin typeface="FKTALM+MS-UIGothic"/>
                <a:cs typeface="FKTALM+MS-UIGothic"/>
              </a:rPr>
              <a:t>养支持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后患者需要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充足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根据患者的病情和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养状况，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予适当的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养支持措施，如鼻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静脉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后患者通常会感到疼痛，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估患者的疼痛程度，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予适当的止痛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措施，如使用止痛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KTALM+MS-UIGothic"/>
                <a:cs typeface="FKTALM+MS-UIGothic"/>
              </a:rPr>
              <a:t>呼吸道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DFD"/>
                </a:solidFill>
                <a:latin typeface="FKTALM+MS-UIGothic"/>
                <a:cs typeface="FKTALM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鼓励患者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行深呼吸和有效咳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嗽，以促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防肺部并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KTALM+MS-UIGothic"/>
                <a:cs typeface="FKTALM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EQSHKQ+QUIIQE+MicrosoftYaHei"/>
                <a:cs typeface="EQSHKQ+QUIIQ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WRLHF+AWWJSU+MicrosoftYaHei-Bold"/>
                <a:cs typeface="CWRLHF+AWWJSU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FKTALM+MS-UIGothic"/>
                <a:cs typeface="FKTALM+MS-UIGothic"/>
              </a:rPr>
              <a:t>食管癌患者的心理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131516"/>
                </a:solidFill>
                <a:latin typeface="FKTALM+MS-UIGothic"/>
                <a:cs typeface="FKTALM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https://d.book118.com/095312014134011110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CWRLHF+AWWJSU+MicrosoftYaHei-Bold</vt:lpstr>
      <vt:lpstr>EQSHKQ+QUIIQE+MicrosoftYaHei</vt:lpstr>
      <vt:lpstr>FKTALM+MS-UIGothic</vt:lpstr>
      <vt:lpstr>SimSun</vt:lpstr>
      <vt:lpstr>WKWRHQ+UQDDUV+ArialMT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2024-09-15T16:44:13.397</cp:lastPrinted>
  <dcterms:created xsi:type="dcterms:W3CDTF">2024-09-15T08:44:13Z</dcterms:created>
  <dcterms:modified xsi:type="dcterms:W3CDTF">2024-09-15T08:44:14Z</dcterms:modified>
</cp:coreProperties>
</file>