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C7618-CC89-4762-8647-25D3AC250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5E101-89FF-40E2-8805-4D68E9A7F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60220E-5387-4871-A2A4-23DA2D8D6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15D079-A0DF-4592-BDB4-356041D4B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34FF13-31B7-422D-BE59-EA3DF7B4C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3C312C-9088-4884-9800-C4B72C328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230F56-B662-4E74-B1CD-C8A16F12F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F188C1-BD6E-4621-98E6-7AB495B43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35CE4C-D001-4818-A23F-195D754C1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E5094-970E-419B-BF08-4EA45EB4D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2376E-77B8-45CE-A17A-97CA5A29E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 lang="zh-CN" altLang="en-US"/>
              <a:t>2024/2/16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31214011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美术教学研究课题\n## 1.美术教学研究课题的背景与意义\n### 1.1美术教育在当前教育体系中的地位与重要性\n### 1.2美术教学研究课题的发展趋势与挑战\n### 1.3美术教学研究课题对提高教学质量的影响与价值\n## 2.美术教学研究课题的研究方法与案例分析\n### 2.1美术教学研究课题的研究方法概述\n### 2.2优秀美术教学研究课题案例分析\n### 2.3美术教学研究课题的实践与应用\n## 3.美术教学研究课题的创新与拓展\n### 3.1美术教学研究课题的创新方向与思路\n### 3.2美术教学研究课题与新兴技术的融合\n### 3.3美术教学研究课题的跨学科合作与交流\n## 4.美术教学研究课题的成果展示与评价\n### 4.1美术教学研究课题的成果展示形式与方法\n### 4.2美术教学研究课题的成果评价标准与体系\n### 4.3美术教学研究课题的持续改进与优化\n## 5.美术教学研究课题的推广与借鉴\n### 5.1美术教学研究课题的推广途径与策略\n### 5.2美术教学研究课题对其他学科的影响与借鉴\n### 5.3美术教学研究课题对教育改革的推动作用与意义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美术教学研究课题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4444422" cy="646331"/>
          </a:xfrm>
        </p:spPr>
        <p:txBody>
          <a:bodyPr/>
          <a:lstStyle/>
          <a:p>
            <a:r>
              <a:rPr lang="en-US"/>
              <a:t> 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 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2" y="580667"/>
            <a:ext cx="184730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美术教学研究课题的背景与意义</a:t>
            </a:r>
            <a:endParaRPr/>
          </a:p>
        </p:txBody>
      </p:sp>
      <p:sp>
        <p:nvSpPr>
          <p:cNvPr id="9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2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培养学生的审美能力和创造力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提高学生的综合素质和全面发展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培养未来社会的艺术人才</a:t>
                </a:r>
                <a:endParaRPr/>
              </a:p>
            </p:txBody>
          </p:sp>
          <p:sp>
            <p:nvSpPr>
              <p:cNvPr id="1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美术教育作为艺术教育的重要组成部分</a:t>
                </a:r>
                <a:endParaRPr/>
              </a:p>
            </p:txBody>
          </p:sp>
        </p:grpSp>
        <p:grpSp>
          <p:nvGrpSpPr>
            <p:cNvPr id="13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课程设置更加丰富和完善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教育资源投入不断增加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教师队伍建设得到加强</a:t>
                </a:r>
                <a:endParaRPr/>
              </a:p>
            </p:txBody>
          </p:sp>
          <p:sp>
            <p:nvSpPr>
              <p:cNvPr id="1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美术教育在基础教育中的地位逐渐得到重视</a:t>
                </a:r>
                <a:endParaRPr/>
              </a:p>
            </p:txBody>
          </p:sp>
        </p:grpSp>
        <p:grpSp>
          <p:nvGrpSpPr>
            <p:cNvPr id="13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3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提高国家文化软实力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促进文化创意产业的发展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丰富人们的精神文化生活</a:t>
                </a:r>
                <a:endParaRPr/>
              </a:p>
            </p:txBody>
          </p:sp>
          <p:sp>
            <p:nvSpPr>
              <p:cNvPr id="1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美术教育对社会发展的推动作用</a:t>
                </a:r>
                <a:endParaRPr/>
              </a:p>
            </p:txBody>
          </p:sp>
        </p:grpSp>
      </p:grpSp>
      <p:pic>
        <p:nvPicPr>
          <p:cNvPr id="13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3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3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4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美术教育在当前教育体系中的地位与重要性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美术教学研究课题的发展趋势</a:t>
                </a:r>
                <a:endParaRPr/>
              </a:p>
            </p:txBody>
          </p:sp>
          <p:sp>
            <p:nvSpPr>
              <p:cNvPr id="1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从传统的技能传授向培养学生的创意思维转变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从单一的绘画教学向多元化的艺术形式拓展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充分利用现代信息技术提高教学效果</a:t>
                </a:r>
                <a:endParaRPr/>
              </a:p>
            </p:txBody>
          </p:sp>
          <p:sp>
            <p:nvSpPr>
              <p:cNvPr id="1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美术教学研究课题面临的挑战</a:t>
                </a:r>
                <a:endParaRPr/>
              </a:p>
            </p:txBody>
          </p:sp>
          <p:sp>
            <p:nvSpPr>
              <p:cNvPr id="1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如何适应教育改革的需要，提高教学质量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如何培养学生的创新能力，提高学生的综合素质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如何应对新兴技术的挑战，拓展美术教育领域</a:t>
                </a:r>
                <a:endParaRPr/>
              </a:p>
            </p:txBody>
          </p:sp>
          <p:sp>
            <p:nvSpPr>
              <p:cNvPr id="1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美术教学研究课题的发展趋势与挑战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美术教学研究课题对提高教学质量的影响与价值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2" name="组合 16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3" name="组合 16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美术教学研究课题对提高教学质量的影响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促进教师的专业发展和教育教学水平的提高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创新教学方法和手段，提高教学效果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激发学生的学习兴趣和动力，提高学生的学习成绩</a:t>
                </a:r>
                <a:endParaRPr/>
              </a:p>
            </p:txBody>
          </p:sp>
          <p:pic>
            <p:nvPicPr>
              <p:cNvPr id="1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68" name="组合 16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美术教学研究课题的价值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提高美术教育的整体水平，培养更多的艺术人才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促进学生的全面发展，提高学生的综合素质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为社会的发展提供更多的艺术人才和文化创意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美术教学研究课题的研究方法与案例分析</a:t>
            </a:r>
            <a:endParaRPr/>
          </a:p>
        </p:txBody>
      </p:sp>
      <p:sp>
        <p:nvSpPr>
          <p:cNvPr id="17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美术教学研究课题的研究方法概述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8" name="组合 17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179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文献研究法：通过查阅相关的文献资料，了解美术教学研究课题的研究现状和发展趋势</a:t>
                </a:r>
                <a:endParaRPr/>
              </a:p>
            </p:txBody>
          </p:sp>
          <p:cxnSp>
            <p:nvCxnSpPr>
              <p:cNvPr id="183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87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调查研究法：通过对学生和教师的问卷调查，了解美术教学的现状和存在的问题</a:t>
                </a:r>
                <a:endParaRPr/>
              </a:p>
            </p:txBody>
          </p:sp>
        </p:grpSp>
        <p:grpSp>
          <p:nvGrpSpPr>
            <p:cNvPr id="189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92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案例研究法：通过对优秀美术教学研究课题的案例分析，总结美术教学的研究成果和经验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195" name="Connector 2"/>
          <p:cNvCxnSpPr/>
          <p:nvPr/>
        </p:nvCxnSpPr>
        <p:spPr>
          <a:xfrm flipH="1">
            <a:off x="1209188" y="1653698"/>
            <a:ext cx="0" cy="525048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6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97" name="Group 7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152036" y="1278744"/>
            <a:ext cx="9189734" cy="5185757"/>
            <a:chOff x="2152036" y="1278744"/>
            <a:chExt cx="9189734" cy="5185757"/>
          </a:xfrm>
        </p:grpSpPr>
        <p:grpSp>
          <p:nvGrpSpPr>
            <p:cNvPr id="198" name="Group 701"/>
            <p:cNvGrpSpPr/>
            <p:nvPr/>
          </p:nvGrpSpPr>
          <p:grpSpPr>
            <a:xfrm>
              <a:off x="2152036" y="1278744"/>
              <a:ext cx="9189734" cy="1690603"/>
              <a:chOff x="2152036" y="1278765"/>
              <a:chExt cx="9189734" cy="1690603"/>
            </a:xfrm>
          </p:grpSpPr>
          <p:sp>
            <p:nvSpPr>
              <p:cNvPr id="199" name="AutoShape 5"/>
              <p:cNvSpPr/>
              <p:nvPr/>
            </p:nvSpPr>
            <p:spPr>
              <a:xfrm>
                <a:off x="2152036" y="1308906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TextBox 11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73184" y="1278765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案例一：以培养学生的创意思维为核心的美术教学研究课题</a:t>
                </a:r>
                <a:endParaRPr/>
              </a:p>
            </p:txBody>
          </p:sp>
          <p:sp>
            <p:nvSpPr>
              <p:cNvPr id="201" name="TextBox 12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2048316"/>
                <a:ext cx="89725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研究方法：问卷调查、访谈、案例分析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研究成果：提出了培养学生创意思维的美术教学方法和建议</a:t>
                </a:r>
                <a:endParaRPr/>
              </a:p>
            </p:txBody>
          </p:sp>
        </p:grpSp>
        <p:grpSp>
          <p:nvGrpSpPr>
            <p:cNvPr id="202" name="Group 706"/>
            <p:cNvGrpSpPr/>
            <p:nvPr/>
          </p:nvGrpSpPr>
          <p:grpSpPr>
            <a:xfrm>
              <a:off x="2152036" y="3040683"/>
              <a:ext cx="9189734" cy="1665398"/>
              <a:chOff x="2152036" y="3040683"/>
              <a:chExt cx="9189734" cy="1665398"/>
            </a:xfrm>
          </p:grpSpPr>
          <p:sp>
            <p:nvSpPr>
              <p:cNvPr id="203" name="AutoShape 7"/>
              <p:cNvSpPr/>
              <p:nvPr/>
            </p:nvSpPr>
            <p:spPr>
              <a:xfrm>
                <a:off x="2152036" y="306732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TextBox 13" descr="{&quot;isTemplate&quot;:true,&quot;type&quot;:&quot;title&quot;,&quot;canOmit&quot;:false,&quot;range&quot;:0}"/>
              <p:cNvSpPr txBox="1"/>
              <p:nvPr/>
            </p:nvSpPr>
            <p:spPr>
              <a:xfrm>
                <a:off x="2393609" y="3040683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案例二：基于信息技术的美术教学研究课题</a:t>
                </a:r>
                <a:endParaRPr/>
              </a:p>
            </p:txBody>
          </p:sp>
          <p:sp>
            <p:nvSpPr>
              <p:cNvPr id="205" name="TextBox 1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72823" y="3785029"/>
                <a:ext cx="894715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研究方法：问卷调查、实地考察、案例分析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研究成果：探讨了信息技术在美术教学中的应用和优势</a:t>
                </a:r>
                <a:endParaRPr/>
              </a:p>
            </p:txBody>
          </p:sp>
        </p:grpSp>
        <p:grpSp>
          <p:nvGrpSpPr>
            <p:cNvPr id="206" name="Group 711"/>
            <p:cNvGrpSpPr/>
            <p:nvPr/>
          </p:nvGrpSpPr>
          <p:grpSpPr>
            <a:xfrm>
              <a:off x="2152036" y="4805681"/>
              <a:ext cx="9189734" cy="1658820"/>
              <a:chOff x="2152036" y="4805681"/>
              <a:chExt cx="9189734" cy="1658820"/>
            </a:xfrm>
          </p:grpSpPr>
          <p:sp>
            <p:nvSpPr>
              <p:cNvPr id="207" name="AutoShape 9"/>
              <p:cNvSpPr/>
              <p:nvPr/>
            </p:nvSpPr>
            <p:spPr>
              <a:xfrm>
                <a:off x="2152036" y="4825747"/>
                <a:ext cx="9189734" cy="644550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2430185" y="4805681"/>
                <a:ext cx="7156450" cy="698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案例三：跨学科美术教学研究课题</a:t>
                </a:r>
                <a:endParaRPr/>
              </a:p>
            </p:txBody>
          </p:sp>
          <p:sp>
            <p:nvSpPr>
              <p:cNvPr id="20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2291111" y="5543449"/>
                <a:ext cx="8915400" cy="921052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研究方法：文献研究、问卷调查、案例分析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研究成果：提出了跨学科美术教学的课程设置和教学策略</a:t>
                </a:r>
                <a:endParaRPr/>
              </a:p>
            </p:txBody>
          </p:sp>
        </p:grpSp>
      </p:grpSp>
      <p:sp>
        <p:nvSpPr>
          <p:cNvPr id="210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1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优秀美术教学研究课题案例分析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美术教学研究课题的实践与应用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5" name="组合 21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6" name="组合 215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美术教学研究课题的实践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教师在日常教学中应用研究成果，改进教学方法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学校开展美术教学研究课题的研讨和交流活动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教育行政部门对美术教学研究课题的成果进行推广和应用</a:t>
                </a:r>
                <a:endParaRPr/>
              </a:p>
            </p:txBody>
          </p:sp>
          <p:pic>
            <p:nvPicPr>
              <p:cNvPr id="2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1" name="组合 220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美术教学研究课题的应用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提高美术教学质量，培养学生的创意思维和艺术素养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促进学校美术教育的改革和发展，提高学校的办学水平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为社会培养更多的艺术人才，提高国家的文化软实力</a:t>
                </a:r>
                <a:endParaRPr/>
              </a:p>
            </p:txBody>
          </p:sp>
          <p:pic>
            <p:nvPicPr>
              <p:cNvPr id="2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美术教学研究课题的创新与拓展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组合 11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创新方向：培养学生的创意思维，提高学生的创新能力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" name="组合 15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创新思路：充分利用现代信息技术，拓展美术教育领域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" name="组合 19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创新方法：跨学科合作，开展多元化的美术教学研究课题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美术教学研究课题的创新方向与思路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https://d.book118.com/095312140113011112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美术教学研究课题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2024-09-18T14:22:19.102</cp:lastPrinted>
  <dcterms:created xsi:type="dcterms:W3CDTF">2024-09-18T06:22:19Z</dcterms:created>
  <dcterms:modified xsi:type="dcterms:W3CDTF">2024-09-18T06:22:21Z</dcterms:modified>
</cp:coreProperties>
</file>