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4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B2608-A449-4BB2-AECC-DAFCE588B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621C4-EF42-420C-BAE5-E5440E68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3E5F1-7142-4EED-BE69-A11A6E78B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59E28-81A8-4E55-9AA2-E19C7E7B9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B842B8-A27C-47A1-9F86-C7B734AA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B1261-5822-4BB4-B4BF-BAF38D5DB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7A629A-4D4B-4E6F-83B8-4F753827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45EF7-B707-4365-A437-63CB9C53E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9AC56-2E0F-4906-AC22-8C63060EA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6A08E-38E9-4188-B048-2D1B72FF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FE877-4C5E-40E3-A11B-F55961354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471" r:id="rId2"/>
    <p:sldLayoutId id="2147493472" r:id="rId3"/>
    <p:sldLayoutId id="2147493473" r:id="rId4"/>
    <p:sldLayoutId id="2147493474" r:id="rId5"/>
    <p:sldLayoutId id="2147493475" r:id="rId6"/>
    <p:sldLayoutId id="2147493476" r:id="rId7"/>
    <p:sldLayoutId id="2147493477" r:id="rId8"/>
    <p:sldLayoutId id="2147493478" r:id="rId9"/>
    <p:sldLayoutId id="2147493479" r:id="rId10"/>
    <p:sldLayoutId id="214749348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22" Type="http://schemas.openxmlformats.org/officeDocument/2006/relationships/tags" Target="../tags/tag134.xml" /><Relationship Id="rId23" Type="http://schemas.openxmlformats.org/officeDocument/2006/relationships/tags" Target="../tags/tag135.xml" /><Relationship Id="rId24" Type="http://schemas.openxmlformats.org/officeDocument/2006/relationships/tags" Target="../tags/tag136.xml" /><Relationship Id="rId25" Type="http://schemas.openxmlformats.org/officeDocument/2006/relationships/tags" Target="../tags/tag137.xml" /><Relationship Id="rId26" Type="http://schemas.openxmlformats.org/officeDocument/2006/relationships/tags" Target="../tags/tag138.xml" /><Relationship Id="rId27" Type="http://schemas.openxmlformats.org/officeDocument/2006/relationships/tags" Target="../tags/tag139.xml" /><Relationship Id="rId28" Type="http://schemas.openxmlformats.org/officeDocument/2006/relationships/tags" Target="../tags/tag140.xml" /><Relationship Id="rId29" Type="http://schemas.openxmlformats.org/officeDocument/2006/relationships/tags" Target="../tags/tag141.xml" /><Relationship Id="rId3" Type="http://schemas.openxmlformats.org/officeDocument/2006/relationships/tags" Target="../tags/tag115.xml" /><Relationship Id="rId30" Type="http://schemas.openxmlformats.org/officeDocument/2006/relationships/tags" Target="../tags/tag142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1220223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2023年成本经理成本主管年终业务工作总结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工作目标完成情况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工作亮点与成果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工作不足与改进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未来工作计划与展望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工作目标完成情况</a:t>
            </a:r>
            <a:endParaRPr lang="zh-CN" altLang="en-US"/>
          </a:p>
        </p:txBody>
      </p:sp>
      <p:sp>
        <p:nvSpPr>
          <p:cNvPr id="1048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成本预算控制</a:t>
            </a:r>
            <a:endParaRPr lang="zh-CN" altLang="en-US"/>
          </a:p>
        </p:txBody>
      </p:sp>
      <p:sp>
        <p:nvSpPr>
          <p:cNvPr id="104893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成本预算完成情况：详细列举了各项成本预算的完成情况，包括预算金额、实际发生金额、差异分析等。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成本控制措施：介绍了为达成成本预算目标所采取的措施，如采购成本控制、生产成本控制等。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成本核算准确性：对成本核算的准确性进行了评估，包括核算方法的合理性、数据来源的可靠性等。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成本预算优化建议：针对未来成本预算的优化提出了建议，如加强成本预测、提高成本核算准确性等。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成本核算准确性</a:t>
            </a:r>
            <a:endParaRPr lang="zh-CN" altLang="en-US"/>
          </a:p>
        </p:txBody>
      </p:sp>
      <p:sp>
        <p:nvSpPr>
          <p:cNvPr id="104899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成本核算的准确性对于年终业务工作总结至关重要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未来提高成本核算准确性的方向和计划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成本核算准确性的提高对于企业决策的影响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2023年成本经理成本主管在提高成本核算准确性方面所采取的措施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成本控制措施</a:t>
            </a:r>
            <a:endParaRPr lang="zh-CN" altLang="en-US"/>
          </a:p>
        </p:txBody>
      </p:sp>
      <p:sp>
        <p:nvSpPr>
          <p:cNvPr id="104906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制定详细的成本预算和计划，明确各项成本目标。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推行成本考核和激励机制，提高员工成本意识和参与度。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加强成本核算和分析，及时发现和解决成本异常问题。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建立完善的成本管理制度和流程，确保成本管理的规范化和有效性。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成本优化方案</a:t>
            </a:r>
            <a:endParaRPr lang="zh-CN" altLang="en-US"/>
          </a:p>
        </p:txBody>
      </p:sp>
      <p:sp>
        <p:nvSpPr>
          <p:cNvPr id="10491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成本预测：准确预测成本，为决策提供有力支持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成本控制：严格控制成本，确保成本在预算范围内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成本核算：精确核算成本，为决策提供准确数据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成本分析：深入分析成本，找出成本优化的关键点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工作亮点与成果</a:t>
            </a:r>
            <a:endParaRPr lang="zh-CN" altLang="en-US"/>
          </a:p>
        </p:txBody>
      </p:sp>
      <p:sp>
        <p:nvSpPr>
          <p:cNvPr id="10492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成本节约措施</a:t>
            </a:r>
            <a:endParaRPr lang="zh-CN" altLang="en-US"/>
          </a:p>
        </p:txBody>
      </p:sp>
      <p:sp>
        <p:nvSpPr>
          <p:cNvPr id="104924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优化采购流程，降低采购成本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强化员工成本意识，提高成本管控水平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实施能源管理，降低能源消耗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推行成本核算标准化，减少不必要的浪费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成本控制成效</a:t>
            </a:r>
            <a:endParaRPr lang="zh-CN" altLang="en-US"/>
          </a:p>
        </p:txBody>
      </p:sp>
      <p:sp>
        <p:nvSpPr>
          <p:cNvPr id="10493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成本预算达成率：本年度成本预算达成率为98%，远低于目标成本。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成本节约措施：实施多项成本节约措施，如采购优化、生产效率提升等，共节约成本500万元。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成本控制方法：采用先进的成本控制方法，如目标成本法、标准成本法等，有效降低成本。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成本核算准确性：提高成本核算准确性，确保成本数据的真实性和可靠性。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成本核算流程优化</a:t>
            </a:r>
            <a:endParaRPr lang="zh-CN" altLang="en-US"/>
          </a:p>
        </p:txBody>
      </p:sp>
      <p:sp>
        <p:nvSpPr>
          <p:cNvPr id="104937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为公司管理层提供了更加准确和及时的成本信息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减少了成本核算的时间和人力成本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提高了成本核算的准确性和效率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成本核算流程的简化和标准化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https://d.book118.com/095312202233011101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Office Theme</vt:lpstr>
      <vt:lpstr>2023年成本经理成本主管年终业务工作总结</vt:lpstr>
      <vt:lpstr>目录</vt:lpstr>
      <vt:lpstr>添加章节标题</vt:lpstr>
      <vt:lpstr>工作目标完成情况</vt:lpstr>
      <vt:lpstr>成本预算控制</vt:lpstr>
      <vt:lpstr>成本核算准确性</vt:lpstr>
      <vt:lpstr>成本控制措施</vt:lpstr>
      <vt:lpstr>成本优化方案</vt:lpstr>
      <vt:lpstr>工作亮点与成果</vt:lpstr>
      <vt:lpstr>成本节约措施</vt:lpstr>
      <vt:lpstr>成本控制成效</vt:lpstr>
      <vt:lpstr>成本核算流程优化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2024-09-10T06:05:53.364</cp:lastPrinted>
  <dcterms:created xsi:type="dcterms:W3CDTF">2024-09-09T22:05:53Z</dcterms:created>
  <dcterms:modified xsi:type="dcterms:W3CDTF">2024-09-09T22:05:55Z</dcterms:modified>
</cp:coreProperties>
</file>