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DA519-C02E-4E29-BE5F-E16E610D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FE653-36BE-43CC-9B16-B88B24BA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C7D7A-14CA-419D-BE18-A0070629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838EB-DA29-411B-8364-C0D4364B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9E950-69AC-4D80-BDCE-F1A537B2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477E3-D4EC-4074-A010-7C67BABB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F3398-AAB5-420D-8309-6B52BB62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DA10F-E715-4413-BA20-D472381F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69CC8-33EC-4736-BCD7-A4A63BEAC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CFADD-5404-4BB5-A6FC-1F9BAC765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8CFB6-15E5-4F0D-8CB7-120D2E0B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20213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家庭安全重要性的意识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日常生活中家庭安全隐患及预防措施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儿童与老人家庭安全特殊关注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家庭安全管理制度建设与执行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家庭安全教育普及和宣传推广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58" r="259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指在家庭生活中，采取必要的措施和行动，确保家庭成员的人身安全、财产安全以及环境安全。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家庭是社会的细胞，家庭安全直接关系到家庭成员的生命、财产和幸福，是维护社会稳定和发展的重要基础。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包括火灾、盗窃、触电、煤气泄漏、食物中毒等，这些隐患可能给家庭带来严重损失。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随着人们生活水平的提高，家庭安全问题越来越受到重视。然而，在实际生活中，许多家庭仍然存在安全意识不强、防范措施不到位等问题。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77" r="2847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增强自我保护能力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提高家庭安全意识，有助于家庭成员增强自我保护能力，避免或减少意外事故的发生。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维护家庭和谐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家庭安全是家庭和谐的基础。通过提高安全意识，可以及时发现和解决家庭中的安全隐患，维护家庭的和谐与安宁。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促进社会稳定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家庭是社会的基本单位，家庭安全对于社会稳定具有重要意义。提高家庭安全意识，有助于减少社会犯罪和不良现象的发生，促进社会的和谐与稳定。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日常生活中家庭安全隐患及预防措施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定期检查电线、插头和插座是否损坏或老化，及时更换。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避免使用破损的电器和电源线，不随意拆卸电器。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不在潮湿的环境中使用电器，防止触电。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睡觉或离家时，确保关闭不必要的电器设备，节约能源并降低火灾风险。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393" r="13393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607" r="12607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0068" r="20068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2252" b="22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安装烟雾报警器并定期测试其功能。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确保易燃物品远离火源，如蜡烛、火炉等。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定期检查燃气管道和阀门是否泄漏，及时修复。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制定家庭火灾逃生计划，熟悉逃生路线和集合地点。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火灾防范与应急处理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防盗防骗策略及实践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锁好门窗，确保家中贵重物品的安全。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不轻易透露个人信息和财务状况给陌生人。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对于疑似诈骗的电话、短信或邮件要保持警惕，不轻易点击链接或提供个人信息。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定期更新电脑和手机的操作系统及安全软件，防止病毒和恶意攻击。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儿童与老人家庭安全特殊关注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08" r="22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包括跌倒、烫伤、触电、窒息、中毒等。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儿童意外伤害的主要类型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营造安全的家庭环境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加强儿童安全教育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确保家具稳固、电源插座安全、危险物品远离儿童等。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通过故事、游戏等形式，提高儿童的安全意识和自我保护能力。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掌握基本的急救技能，如止血、包扎、心肺复苏等，以便在意外发生时能迅速应对。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儿童意外伤害风险及应对方法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老人居家养老安全问题探讨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老人居家养老安全的主要问题：包括跌倒、火灾、突发疾病等。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改善居家环境：消除地面滑倒隐患、确保照明充足、安装烟雾报警器等。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提供适老化设施：如扶手、坡道、紧急呼叫装置等，以满足老人的特殊需求。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定期健康检查：及时发现并治疗潜在疾病，降低突发疾病的风险。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https://d.book118.com/095320213234011110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2024-09-16T02:18:18.315</cp:lastPrinted>
  <dcterms:created xsi:type="dcterms:W3CDTF">2024-09-15T18:18:18Z</dcterms:created>
  <dcterms:modified xsi:type="dcterms:W3CDTF">2024-09-15T18:18:20Z</dcterms:modified>
</cp:coreProperties>
</file>