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9F990-A4CC-45E5-BA85-92201DD47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56ADF-32CF-4962-9FF6-5E904887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74251-47D4-44FE-882C-DB860508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C6AC1-41F2-4D16-9F83-693777EB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2CEE5-3175-4A7E-98BC-6D8D8FC6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5A67B-7ECC-49FA-B6A7-839A3686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E2D91-8A8F-4B58-AE38-05B0F996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F9A6D-004D-43C2-9D0B-DF0D0A19C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C16DB-AC8A-4250-9F6B-8BC4899B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98450-15D2-4756-9723-4561C65E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28AB7-DAD0-4289-8CEA-DBE5834B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5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21230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护士进修汇报PPT模板设计与自我管理能力提升关联探究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PPT模板设计与自我管理能力提升的关联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提升护士自我管理能力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通过进修汇报PPT模板设计，引导护士进行自我管理，提高工作效率。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适应医疗行业发展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医疗行业对护士的专业素养和自我管理能力提出更高要求，PPT模板设计有助于护士展示学习成果。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推动护理教育质量提升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PPT模板作为教学辅助工具，能够提升护士的学习兴趣和积极性，进而促进护理教育质量的提升。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介绍模板设计的理念、原则、技巧及实例展示。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阐述护士在进修过程中，如何通过PPT模板设计提升自我管理能力，包括时间管理、团队协作、沟通技巧等方面。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分析护士进修汇报PPT模板设计与自我管理能力提升之间的内在联系，探讨二者相互促进的可能性及实践意义。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关联探究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模板设计理念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设计应简洁、清晰，避免过多的装饰和复杂的背景，使内容更加突出。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体现医疗行业的专业性和严谨性，使用医疗行业相关的色彩和图标。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确保字体大小、颜色和排版易于阅读，方便观众快速获取信息。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保持整体设计风格的一致，包括色彩、字体、图标等元素的统一。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可读性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包含进修汇报的标题、汇报人姓名、所在医院及科室等信息。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列出汇报的主要内容和结构，便于观众了解整体框架。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进修背景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简要介绍进修的目的、时间、地点等背景信息。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详细介绍进修期间的学习内容、实践经验和收获。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结合具体案例，展示进修成果和解决问题的能力。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对进修期间的学习成果进行总结，并展望未来的工作计划和目标。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模板结构布局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模板内容规划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将进修期间的重要学习内容和实践经验作为重点展示，避免过多涉及基础知识。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尽量结合具体案例和实践经验，展示进修成果和应用价值。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使用图表、数据等客观信息，增强内容的可信度和说服力。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对进修期间遇到的问题和不足进行反思，并提出改进措施和建议。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制定合理的工作计划，明确优先级，确保重要任务得到优先处理。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合理分配时间，兼顾工作、学习和休息，保持高效的工作状态。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记录时间使用情况，分析时间浪费的原因，提出改进措施。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准确识别自身情绪，了解情绪产生的原因和影响。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掌握情绪调节技巧，如深呼吸、冥想等，保持情绪稳定。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培养积极心态，面对挑战和压力时保持乐观和自信。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制定学习计划，明确学习目标和学习内容，确保学习有针对性。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通过实践积累经验，将理论知识应用于实际工作中，不断提升自身能力。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掌握有效的学习方法，如主动学习、合作学习、反思学习等，提高学习效率。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保持持续学习的态度，关注行业动态和新技术发展，不断更新自己的知识和技能。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PPT模板设计与自我管理能力提升的关联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逻辑严谨的内容组织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合理的PPT内容布局，有助于护士在汇报时保持清晰的思路，提高表达质量。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视觉辅助工具的应用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利用图表、图片等视觉元素，增强汇报内容的直观性和易理解性，提升表达效果。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清晰明了的PPT模板设计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通过简洁、直观的设计，使观众能够快速理解演讲内容，提高信息传递效率。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提高表达效率与质量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https://d.book118.com/095321230103011121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2024-09-24T05:25:33.216</cp:lastPrinted>
  <dcterms:created xsi:type="dcterms:W3CDTF">2024-09-23T21:25:33Z</dcterms:created>
  <dcterms:modified xsi:type="dcterms:W3CDTF">2024-09-23T21:25:35Z</dcterms:modified>
</cp:coreProperties>
</file>