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8369F-E4C2-4E88-BD87-B1612AF81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A03A9-806B-43B9-9B84-BBE45CE00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85145-660D-4EF3-BD00-875CE81A9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BD0F6-F734-4831-9B17-DE31C1A6C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458D7D-389D-4923-9268-6487627D9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7E15D0-6637-4E37-A7DF-4F444D6DA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800823-F999-40C6-B9A7-854378B52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03B51-31A1-4B15-ABBA-D8E6FA331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B416C-FAAD-49E6-8188-02D1944E4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5AE03-FB5C-4DE1-8D65-C7EC44E5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7795F-9D04-4784-8C46-B289F95C2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3220231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预防网络诈骗教育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什么是网络诈骗？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网络诈骗的常见形式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如何识别网络诈骗？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如何预防网络诈骗？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遭遇网络诈骗怎么办？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什么是网络诈骗？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55" r="314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网络诈骗是指利用互联网技术，通过虚假信息、欺骗手段等途径，骗取他人财物或个人信息的行为。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网络诈骗的类型多样，包括钓鱼网站、虚假广告、仿冒APP、电信诈骗等。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常见的网络诈骗手段包括发送虚假中奖信息、冒充熟人或公检法人员、诱导点击恶意链接等。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例如，某不法分子通过伪造虚假中奖信息，诱骗受害者点击恶意链接，进而窃取个人信息或钱财。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常见手段与案例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网络诈骗可能导致个人财产的严重损失，甚至影响正常生活。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个人财产损失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信息泄露风险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583" r="6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社会信任危机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被诈骗者可能会泄露个人信息，如身份证号、银行卡号等，增加被盗用的风险。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网络诈骗的频发会导致社会信任危机，影响人与人之间的互信关系。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网络诈骗的常见形式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通过模仿真实网站，诱导用户输入个人信息或银行账号，盗取用户数据。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钓鱼邮件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伪装成各种身份，以欺诈手段获取个人信息或钱财。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94" r="16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钓鱼网站与邮件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569" r="2156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虚假购物网站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以超低价为诱饵，吸引用户购买低劣产品或根本不存在的商品。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假冒知名品牌或电商网站，诱导用户购买假冒伪劣商品或支付高额费用。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社交媒体诈骗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利用社交媒体平台发布虚假信息，骗取用户信任后实施诈骗。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通过伪装成他人身份，骗取个人信息或钱财。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69" r="21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以高回报为诱饵，诱导用户投资虚拟货币骗局。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伪造虚拟货币交易平台，骗取用户投资资金。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虚拟货币诈骗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投资诈骗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以高额回报为诱饵，诱导用户投资虚假项目或非法金融产品。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通过虚假宣传和隐瞒真相，骗取用户投资资金。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如何识别网络诈骗？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17" r="39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了解网络诈骗的常见手法和案例，提高对诈骗行为的敏感度。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时刻保持警惕，不轻信陌生人的信息或要求。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培养独立思考和判断的能力，不轻易被外界信息左右。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提高防范意识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https://d.book118.com/095322023133011042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2024-09-03T14:31:50.275</cp:lastPrinted>
  <dcterms:created xsi:type="dcterms:W3CDTF">2024-09-03T06:31:50Z</dcterms:created>
  <dcterms:modified xsi:type="dcterms:W3CDTF">2024-09-03T06:31:52Z</dcterms:modified>
</cp:coreProperties>
</file>