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A7DDDC-1006-4456-B78C-EF5287FA5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E2EC00-AD9D-4098-B71F-1A8E00F566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8679E5-A272-4880-AE01-6F6AFD4C9F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AED6EC-9815-4193-AF74-A01240C1BA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5BEDF8-4944-4E11-8CE3-81043DFC1F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84AD38-8698-42B6-9510-788BC51B59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EFD668-4681-4CC4-A7FF-E9A37F819E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73A609-9105-4F42-8D9B-882466D3EE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A68239-5E4D-46CD-A3EB-933DD2B648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DAF938-4E26-451F-8807-FC07D4BBFC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42C12E-7FD8-4C22-B319-167186B6A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32302220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本科寄生虫总论通用课件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寄生虫概述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寄生虫对人体的影响</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常见寄生虫病介绍</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寄生虫病的预防与控制</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寄生虫学研究进展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寄生虫概述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寄生虫是一类生物，它们生活在其他生物体内或体表，并依赖宿主获取营养。根据寄生方式，寄生虫可以分为外寄生虫和内寄生虫。</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寄生虫是一类特殊的生物，它们必须依赖其他生物宿主才能生存和繁衍。这些生物通常生活在宿主体内或体表，通过吸取宿主的营养来维持生命活动。根据寄生方式的不同，寄生虫可以分为外寄生虫和内寄生虫。外寄生虫生活在宿主的表面，如皮肤或毛发上，而内寄生虫则生活在宿主的内部器官或组织中。</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寄生虫的定义与分类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寄生虫与宿主的关系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寄生虫与宿主之间存在着复杂的相互作用关系，包括对宿主的组织和生理功能的损害、免疫反应以及共生关系等。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寄生虫与宿主之间的关系是动态的，它们之间相互作用并相互影响。一方面，寄生虫可能会对宿主的组织和生理功能造成损害，导致各种疾病症状的出现。另一方面，宿主也会对寄生虫产生免疫反应，试图清除或控制寄生虫的数量。在某些情况下，寄生虫和宿主之间可能形成共生关系，彼此之间相互依存，共同生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寄生虫的传播途径主要包括直接传播和间接传播两种方式。直接传播包括接触传播、母婴传播等，间接传播包括消化道传播、呼吸道传播、昆虫媒介传播等。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寄生虫的传播途径是多种多样的，主要包括直接传播和间接传播两种方式。直接传播是指寄生虫直接从宿主身上传播到另一个宿主体内的方式，如接触传播、母婴传播等。间接传播则是指寄生虫通过其他媒介传播的方式，如消化道传播、呼吸道传播、昆虫媒介传播等。了解和掌握寄生虫的传播途径对于预防和控制寄生虫病的传播具有重要意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寄生虫的传播途径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寄生虫对人体的影响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寄生虫感染对人体的危害是多方面的，包括对消化系统、呼吸系统、循环系统、神经系统等的影响。</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寄生虫感染会导致营养不良、贫血、免疫功能低下等症状，严重时甚至会导致死亡。</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寄生虫感染还会增加患者患其他疾病的风险，如肝病、肾病、肺病等。</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20542" r="20542"/>
          <a:stretch>
            <a:fillRect/>
          </a:stretch>
        </p:blipFill>
        <p:spPr>
          <a:xfrm>
            <a:off x="454963" y="1481576"/>
            <a:ext cx="4240297"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寄生虫对人体的危害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寄生虫病的症状与诊断</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寄生虫病的症状因感染的寄生虫种类和感染程度而异，常见的症状包括腹痛、腹泻、发热、咳嗽等。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诊断寄生虫病需要进行实验室检查，如粪便检查、血液检查等，有时还需要进行影像学检查，如超声、CT等。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预防寄生虫病的关键是注意个人卫生和饮食卫生，如勤洗手、不喝生水、不吃生食等。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治疗寄生虫病需要根据感染的具体病原体和病情选择合适的治疗方案，常用的治疗方法包括药物治疗和手术治疗。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寄生虫病的预防与治疗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常见寄生虫病介绍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疟疾是一种由疟原虫引起的寄生虫病，通过蚊子叮咬传播。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疟疾的症状包括发热、头痛、寒战、出汗等，严重时可导致昏迷和死亡。治疗疟疾的关键是早期诊断和及时治疗，常用的药物包括氯喹、青蒿素等。预防疟疾的主要措施是减少蚊子叮咬和防止蚊子叮咬。</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疟疾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https://d.book118.com/095323022202011121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2024-09-24T15:07:51.705</cp:lastPrinted>
  <dcterms:created xsi:type="dcterms:W3CDTF">2024-09-24T07:07:51Z</dcterms:created>
  <dcterms:modified xsi:type="dcterms:W3CDTF">2024-09-24T07:07:53Z</dcterms:modified>
</cp:coreProperties>
</file>