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8" r:id="rId25"/>
  </p:sldIdLst>
  <p:sldSz cx="12192000" cy="6858000"/>
  <p:notesSz cx="6858000" cy="9144000"/>
  <p:custDataLst>
    <p:tags r:id="rId2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tags" Target="tags/tag1.xml" /><Relationship Id="rId27" Type="http://schemas.openxmlformats.org/officeDocument/2006/relationships/presProps" Target="presProps.xml" /><Relationship Id="rId28" Type="http://schemas.openxmlformats.org/officeDocument/2006/relationships/viewProps" Target="viewProps.xml" /><Relationship Id="rId29" Type="http://schemas.openxmlformats.org/officeDocument/2006/relationships/theme" Target="theme/theme1.xml" /><Relationship Id="rId3" Type="http://schemas.openxmlformats.org/officeDocument/2006/relationships/slideMaster" Target="slideMasters/slideMaster3.xml" /><Relationship Id="rId30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DCF93162-1B15-4E9C-99D5-D56A6AF0B361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0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9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0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2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3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5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6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8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9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1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2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4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5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7" name="PlaceHolder 2"/>
          <p:cNvSpPr>
            <a:spLocks noGrp="1"/>
          </p:cNvSpPr>
          <p:nvPr>
            <p:ph type="body" idx="44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8" name="PlaceHolder 3"/>
          <p:cNvSpPr>
            <a:spLocks noGrp="1"/>
          </p:cNvSpPr>
          <p:nvPr>
            <p:ph type="sldNum" idx="43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98484D-56FE-48E9-A4DB-CAA687224B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8EA8AA-6806-4081-9026-7222A9813F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D29BB5-FD20-4562-8541-2EE63AF24E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BFA5FD-E3D4-4439-B452-CF5D42D158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AB37334-0D3B-4BBC-BB76-DED2226B8C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A069D5D-8B7F-4DB0-9816-38C4FC2050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09CEEEF-5457-44D3-9982-6E2400BB89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EBFA17-5AD7-4FB6-8582-7F02ADCBE0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6A3634-B4CA-44C2-930C-2C636DE783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E58258-BA38-48FC-991F-76F8CD391F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3EC117-A836-4957-9EE0-B4D4A88C94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2DF4E28A-B64D-466E-BA1C-0F26F4AC860D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5B09B278-B967-4593-A47A-D09941F6AF71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1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953300000130111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班主任的呵护与引导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班主任的定义与作用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班主任的心理辅导与关怀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班主任的学业指导与教育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班主任的生活辅导与教育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班主任的团队协作与沟通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结语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班主任的定义与作用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什么是班主任？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班主任是负责管理和关心班级学生生活和学习的重要角色。他们被称为学生们的“第二个家长”，承担着引导、教育和照顾学生的责任。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班主任的作用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及时发现问题并加以解决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监督学生的学习和生活状态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促进同学之间的友谊和团结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维护班级秩序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班主任的素质与要求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4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班主任需要具备关爱学生、严格管理的能力。他们还需要有较强的心理素质和团队管理能力，以更好地承担引导和照顾学生的责任。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5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班主任的职责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6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促进学生成长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组织并参与班级活动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学习和生活中遇到的问题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协助学生解决问题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3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5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班主任的挑战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6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班主任面对学生的不同需求和情绪时，需要平衡处理。同时，他们也需要与家长、其他教师、学校领导等配合，以提升班级管理效果。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8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09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班主任的心理辅导与关怀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1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2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心理辅导在班主任工作中的重要性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3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班主任通过理解学生心理，能更好地管理和关心学生。通过心理辅导，帮助学生解决心理困扰，促进健康成长。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5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班主任心理辅导的原则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6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倾听学生真实想法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7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尊重学生个体差异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8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不偏不倚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9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提供正确的指导和支持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4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心理辅导常见问题及解决办法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5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理解并引导青少年树立正确的世界观和价值观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青少年叛逆期的心理问题怎么处理？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8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1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与学生进行沟通，提供心理支持和帮助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学习压力过大的学生，如何进行心理疏导？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4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5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如何保持积极乐观的心态，影响学生的情绪状态？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培养良好的心态和情绪管理能力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树立正确的人生观和世界观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8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1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如何自我管理保持良好心态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4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5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班主任如何处理自身的负面情绪？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寻求专业心理辅导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倾诉与同事家人分享心情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7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自我调节的重要性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8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班主任在工作中面对各种复杂情况和挑战，需要具备自我调节和管理情绪的能力。只有保持良好的心态，才能更好地引导和关心学生，实现心理辅导的有效性。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9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50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第三章 班主任的学业指导与教育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2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3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如何引导学生树立正确的学习观念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学业指导中，班主任首要任务是激发学生学习的兴趣与潜能。通过引导学生树立正确的学习观念，帮助他们认识到学习的重要性，并建立自觉的学习意识。同时，班主任还应该帮助学生树立远大的学习目标，引导他们踏实努力，不断提高自己的学习能力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6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如何帮助学生选择适合的学习方法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7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多样化教学方法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不同学生适合的学习方法有哪些？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个性化辅导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如何帮助学生找到最有效的学习方法？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5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如何应对学生考试焦虑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6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影响学习效果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考试焦虑对学生的危害有哪些？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9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2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心理疏导与鼓励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班主任如何帮助学生缓解考试焦虑，保持良好的心态？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5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6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如何进行高中生和大学生的学业规划指导？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专业选择建议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学业成绩分析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就业前景展望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9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2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如何进行学业规划指导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5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6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班主任如何帮助学生树立正确的职业理想？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职业测评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个性化辅导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校企合作实践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8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9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班主任的学业指导与教育是学生成长过程中至关重要的一环。通过引导学生树立正确的学习观念，帮助他们选择适合的学习方法，缓解考试焦虑，进行学业规划指导，班主任可以有效促进学生成长与发展。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https://d.book118.com/095330000013011130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119</Paragraphs>
  <Slides>21</Slides>
  <Notes>7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baseType="lpstr" size="29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班主任的呵护与引导</vt:lpstr>
      <vt:lpstr>目录</vt:lpstr>
      <vt:lpstr>第1章 班主任的定义与作用</vt:lpstr>
      <vt:lpstr> </vt:lpstr>
      <vt:lpstr>班主任的作用</vt:lpstr>
      <vt:lpstr>班主任的素质与要求</vt:lpstr>
      <vt:lpstr>班主任的职责</vt:lpstr>
      <vt:lpstr> </vt:lpstr>
      <vt:lpstr>第2章 班主任的心理辅导与关怀</vt:lpstr>
      <vt:lpstr> </vt:lpstr>
      <vt:lpstr>班主任心理辅导的原则</vt:lpstr>
      <vt:lpstr>心理辅导常见问题及解决办法</vt:lpstr>
      <vt:lpstr>如何自我管理保持良好心态</vt:lpstr>
      <vt:lpstr>自我调节的重要性</vt:lpstr>
      <vt:lpstr>第三章 班主任的学业指导与教育</vt:lpstr>
      <vt:lpstr> </vt:lpstr>
      <vt:lpstr>如何帮助学生选择适合的学习方法</vt:lpstr>
      <vt:lpstr>如何应对学生考试焦虑</vt:lpstr>
      <vt:lpstr>如何进行学业规划指导</vt:lpstr>
      <vt:lpstr>总结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2024-09-29T14:37:10.321</cp:lastPrinted>
  <dcterms:created xsi:type="dcterms:W3CDTF">2024-09-29T06:37:10Z</dcterms:created>
  <dcterms:modified xsi:type="dcterms:W3CDTF">2024-09-29T06:37:12Z</dcterms:modified>
</cp:coreProperties>
</file>