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0B79B-3CA9-4C5A-B2E3-ED5944BD3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172BD-8216-4E0B-A925-C1B3719A4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E9453-4DC7-40E9-A84F-CA0D047AC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D49F1-8EEF-4330-9E26-3BF9E6118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DA84A5-CADE-4028-8343-27DF1762D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ABC2FF-17CC-4723-A9F9-CC298F508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66A39A-403D-47A0-B619-D27F3A7C8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C7C44-1A2E-4346-B877-F5D0B51B6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D68E4-B2C3-4A32-BE9C-AEBB93955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5DC79-B069-4C17-AAD3-4D19AD4C5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B724A-3DFB-46FB-846E-34B122B5C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332303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搜疾病预防医学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疾病预防的重要性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常见疾病的预防方法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预防医学的研究方法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预防医学的未来发展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公共卫生突发事件应对策略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疾病预防的重要性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通过预防措施，可以降低疾病发生的风险，减少疾病对个体和社会的危害。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降低疾病发生风险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667" b="4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预防疾病可以减少疾病对生活、学习和工作的影响，提高生活质量。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减少疾病发生可以减轻医疗系统的负担，节约医疗资源。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节约医疗资源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792" r="27792"/>
          <a:stretch>
            <a:fillRect/>
          </a:stretch>
        </p:blipFill>
        <p:spPr>
          <a:xfrm>
            <a:off x="7092557" y="1559288"/>
            <a:ext cx="4492827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古代人类在长期的生活实践中，逐渐形成了预防疾病的意识和措施，如卫生清洁、饮食调理等。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古代预防医学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随着科学技术的进步，近代预防医学逐渐发展起来，疫苗、消毒、卫生检查等手段被广泛应用。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近代预防医学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现代预防医学更加注重个体化预防和精准预防，通过基因检测、健康管理等技术手段，实现更有效的疾病预防。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现代预防医学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预防医学与公共卫生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预防医学关注个体和群体的预防措施，强调个体化的预防和治疗。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公共卫生关注整个社会的健康问题，通过制定和实施公共卫生政策，促进社会群体的健康。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预防医学和公共卫生相互关联，共同促进人类健康水平的提高。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常见疾病的预防方法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88" y="1588"/>
            <a:ext cx="3427412" cy="68405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-800" y="920546"/>
            <a:ext cx="10655071" cy="5937454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>
            <a:off x="-6350" y="920546"/>
            <a:ext cx="3006451" cy="5923710"/>
          </a:xfrm>
          <a:custGeom>
            <a:rect l="l" t="t" r="r" b="b"/>
            <a:pathLst>
              <a:path w="418" h="836">
                <a:moveTo>
                  <a:pt x="0" y="836"/>
                </a:moveTo>
                <a:cubicBezTo>
                  <a:pt x="231" y="836"/>
                  <a:pt x="418" y="649"/>
                  <a:pt x="418" y="418"/>
                </a:cubicBezTo>
                <a:cubicBezTo>
                  <a:pt x="418" y="187"/>
                  <a:pt x="231" y="0"/>
                  <a:pt x="0" y="0"/>
                </a:cubicBezTo>
                <a:lnTo>
                  <a:pt x="0" y="8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感冒的预防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770294" y="1444657"/>
            <a:ext cx="5404223" cy="4447888"/>
            <a:chOff x="3770294" y="1444657"/>
            <a:chExt cx="5404223" cy="4447888"/>
          </a:xfrm>
        </p:grpSpPr>
        <p:sp>
          <p:nvSpPr>
            <p:cNvPr id="28" name="TextBox 28"/>
            <p:cNvSpPr txBox="1"/>
            <p:nvPr/>
          </p:nvSpPr>
          <p:spPr>
            <a:xfrm>
              <a:off x="3770294" y="1444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3770294" y="1857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感冒是一种常见的呼吸道疾病，可以通过保持良好的个人卫生习惯和增强免疫力来预防。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3770294" y="392711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3770294" y="434028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保持健康的生活方式，包括充足的睡眠、均衡的饮食、适当的锻炼和避免吸烟。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6747800" y="1444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定期开窗通风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6747800" y="1857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保持室内空气流通，减少病毒在密闭环境中的传播机会。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6747800" y="392711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避免接触患者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6747800" y="434028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避免与已经感染感冒的人密切接触，或尽量减少接触时间。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9370372" y="2906557"/>
            <a:ext cx="2426717" cy="1965431"/>
            <a:chOff x="9370372" y="2906557"/>
            <a:chExt cx="2426717" cy="1965431"/>
          </a:xfrm>
        </p:grpSpPr>
        <p:sp>
          <p:nvSpPr>
            <p:cNvPr id="37" name="TextBox 37"/>
            <p:cNvSpPr txBox="1"/>
            <p:nvPr/>
          </p:nvSpPr>
          <p:spPr>
            <a:xfrm>
              <a:off x="9370372" y="29065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9449849" y="33197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经常用肥皂和流动水洗手，或者使用含有至少60%酒精的手消毒液。</a:t>
              </a:r>
            </a:p>
          </p:txBody>
        </p:sp>
      </p:grpSp>
      <p:sp>
        <p:nvSpPr>
          <p:cNvPr id="39" name="Freeform 39"/>
          <p:cNvSpPr/>
          <p:nvPr/>
        </p:nvSpPr>
        <p:spPr>
          <a:xfrm>
            <a:off x="539110" y="3194381"/>
            <a:ext cx="1389784" cy="1389784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保持健康的体重指数（BMI），避免过度肥胖。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高血压是一种常见的慢性疾病，预防高血压的方法包括保持健康的生活方式、控制体重、减少盐的摄入等。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减少盐的摄入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减少饮食中盐的摄入量，尽量少吃高盐食品。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控制饮酒和戒烟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限制饮酒量，最好戒酒，同时戒烟。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增加运动量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每周至少进行150分钟中等强度的有氧运动，如快走、游泳、骑自行车等。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糖尿病的预防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增加运动量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每周至少进行150分钟中等强度的有氧运动，如快走、游泳、骑自行车等。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保持健康的体重指数（BMI），避免过度肥胖。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糖尿病是一种常见的代谢性疾病，预防糖尿病的方法包括保持健康的生活方式、控制体重、定期检测血糖等。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控制饮食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选择低糖、低脂、高纤维的食物，控制总热量摄入。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定期检测血糖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定期检测血糖，及早发现血糖异常情况。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癌症的预防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3783" r="13783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癌症是一种常见的疾病，预防癌症的方法包括保持健康的生活方式、避免接触致癌物质等。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定期体检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定期进行体检，及早发现癌症迹象，提高治愈率。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保持健康的生活方式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戒烟、限制饮酒、均衡饮食、增加运动量等。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避免接触致癌物质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避免接触烟草烟雾、紫外线等致癌物质，同时注意食品安全和环境污染等问题。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预防医学的研究方法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https://d.book118.com/095332303214011042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2024-09-03T22:05:09.691</cp:lastPrinted>
  <dcterms:created xsi:type="dcterms:W3CDTF">2024-09-03T14:05:09Z</dcterms:created>
  <dcterms:modified xsi:type="dcterms:W3CDTF">2024-09-03T14:05:11Z</dcterms:modified>
</cp:coreProperties>
</file>